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7" r:id="R1870b62ec0a340b6"/>
    <p:sldId id="258" r:id="Ra2c109e2ac514682"/>
    <p:sldId id="259" r:id="Rc45b1b0346834fad"/>
    <p:sldId id="260" r:id="R847ace7419fa4ff3"/>
    <p:sldId id="261" r:id="R61686133a4ab4916"/>
  </p:sldIdLst>
  <p:sldSz cx="12192000" cy="6858000"/>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97" d="100"/>
          <a:sy n="97" d="100"/>
        </p:scale>
        <p:origin x="102" y="438"/>
      </p:cViewPr>
      <p:guideLst/>
    </p:cSldViewPr>
  </p:slideViewPr>
  <p:notesTextViewPr>
    <p:cViewPr>
      <p:scale>
        <a:sx n="1" d="1"/>
        <a:sy n="1" d="1"/>
      </p:scale>
      <p:origin x="0" y="0"/>
    </p:cViewPr>
  </p:notesTextViewPr>
  <p:gridSpacing cx="72008" cy="72008"/>
</p:viewPr>
</file>

<file path=ppt/_rels/presentation.xml.rels>&#65279;<?xml version="1.0" encoding="utf-8"?><Relationships xmlns="http://schemas.openxmlformats.org/package/2006/relationships"><Relationship Type="http://schemas.openxmlformats.org/officeDocument/2006/relationships/presProps" Target="presProps.xml" Id="rId3" /><Relationship Type="http://schemas.openxmlformats.org/officeDocument/2006/relationships/slide" Target="slides/slide1.xml" Id="rId2" /><Relationship Type="http://schemas.openxmlformats.org/officeDocument/2006/relationships/slideMaster" Target="slideMasters/slideMaster1.xml" Id="rId1" /><Relationship Type="http://schemas.openxmlformats.org/officeDocument/2006/relationships/tableStyles" Target="tableStyles.xml" Id="rId6" /><Relationship Type="http://schemas.openxmlformats.org/officeDocument/2006/relationships/theme" Target="theme/theme1.xml" Id="rId5" /><Relationship Type="http://schemas.openxmlformats.org/officeDocument/2006/relationships/viewProps" Target="viewProps.xml" Id="rId4" /><Relationship Type="http://schemas.openxmlformats.org/officeDocument/2006/relationships/slide" Target="/ppt/slides/slide2.xml" Id="R1870b62ec0a340b6" /><Relationship Type="http://schemas.openxmlformats.org/officeDocument/2006/relationships/slide" Target="/ppt/slides/slide3.xml" Id="Ra2c109e2ac514682" /><Relationship Type="http://schemas.openxmlformats.org/officeDocument/2006/relationships/slide" Target="/ppt/slides/slide4.xml" Id="Rc45b1b0346834fad" /><Relationship Type="http://schemas.openxmlformats.org/officeDocument/2006/relationships/slide" Target="/ppt/slides/slide5.xml" Id="R847ace7419fa4ff3" /><Relationship Type="http://schemas.openxmlformats.org/officeDocument/2006/relationships/slide" Target="/ppt/slides/slide6.xml" Id="R61686133a4ab4916" /></Relationships>
</file>

<file path=ppt/media/image1.png>
</file>

<file path=ppt/media/image2.jpg>
</file>

<file path=ppt/media/image3.jpg>
</file>

<file path=ppt/media/image4.jpg>
</file>

<file path=ppt/media/image5.jpeg>
</file>

<file path=ppt/media/image6.jpeg>
</file>

<file path=ppt/media/image7.jpeg>
</file>

<file path=ppt/media/image8.jpeg>
</file>

<file path=ppt/media/image9.jpe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DE068E0D-0952-490C-984D-615FC13D32A0}"/>
              </a:ext>
            </a:extLst>
          </p:cNvPr>
          <p:cNvSpPr>
            <a:spLocks noGrp="1"/>
          </p:cNvSpPr>
          <p:nvPr>
            <p:ph type="ctrTitle"/>
          </p:nvPr>
        </p:nvSpPr>
        <p:spPr>
          <a:xfrm>
            <a:off x="1524000" y="1122363"/>
            <a:ext cx="9144000" cy="2387600"/>
          </a:xfrm>
        </p:spPr>
        <p:txBody>
          <a:bodyPr anchor="b"/>
          <a:lstStyle>
            <a:lvl1pPr algn="ctr">
              <a:defRPr sz="6000"/>
            </a:lvl1pPr>
          </a:lstStyle>
          <a:p>
            <a:r>
              <a:rPr lang="es-MX"/>
              <a:t>Haz clic para modificar el estilo de título del patrón</a:t>
            </a:r>
          </a:p>
        </p:txBody>
      </p:sp>
      <p:sp>
        <p:nvSpPr>
          <p:cNvPr id="3" name="Subtítulo 2">
            <a:extLst>
              <a:ext uri="{FF2B5EF4-FFF2-40B4-BE49-F238E27FC236}">
                <a16:creationId xmlns:a16="http://schemas.microsoft.com/office/drawing/2014/main" id="{A28042A2-A594-4576-8419-AA38E3F95EAD}"/>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MX"/>
              <a:t>Haz clic para editar el estilo de subtítulo del patrón</a:t>
            </a:r>
          </a:p>
        </p:txBody>
      </p:sp>
      <p:sp>
        <p:nvSpPr>
          <p:cNvPr id="4" name="Marcador de fecha 3">
            <a:extLst>
              <a:ext uri="{FF2B5EF4-FFF2-40B4-BE49-F238E27FC236}">
                <a16:creationId xmlns:a16="http://schemas.microsoft.com/office/drawing/2014/main" id="{16E9F637-BE67-4214-9CD9-9B7FB99A2AA8}"/>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A509747B-46B2-42F8-8EAD-E47BA1771EE5}"/>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9524D85E-9A27-4ADD-BEA9-31FD7E5F998F}"/>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17539842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2C992DC-0D4C-4DC9-834A-52EB8DA80486}"/>
              </a:ext>
            </a:extLst>
          </p:cNvPr>
          <p:cNvSpPr>
            <a:spLocks noGrp="1"/>
          </p:cNvSpPr>
          <p:nvPr>
            <p:ph type="title"/>
          </p:nvPr>
        </p:nvSpPr>
        <p:spPr/>
        <p:txBody>
          <a:bodyPr/>
          <a:lstStyle/>
          <a:p>
            <a:r>
              <a:rPr lang="es-MX"/>
              <a:t>Haz clic para modificar el estilo de título del patrón</a:t>
            </a:r>
          </a:p>
        </p:txBody>
      </p:sp>
      <p:sp>
        <p:nvSpPr>
          <p:cNvPr id="3" name="Marcador de texto vertical 2">
            <a:extLst>
              <a:ext uri="{FF2B5EF4-FFF2-40B4-BE49-F238E27FC236}">
                <a16:creationId xmlns:a16="http://schemas.microsoft.com/office/drawing/2014/main" id="{68423FEE-537D-46C8-8F78-F48C270ED683}"/>
              </a:ext>
            </a:extLst>
          </p:cNvPr>
          <p:cNvSpPr>
            <a:spLocks noGrp="1"/>
          </p:cNvSpPr>
          <p:nvPr>
            <p:ph type="body" orient="vert" idx="1"/>
          </p:nvPr>
        </p:nvSpPr>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fecha 3">
            <a:extLst>
              <a:ext uri="{FF2B5EF4-FFF2-40B4-BE49-F238E27FC236}">
                <a16:creationId xmlns:a16="http://schemas.microsoft.com/office/drawing/2014/main" id="{D1AB50E2-4CAA-4A10-94D4-757207C241A1}"/>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C42ADA2C-E08B-417F-8582-73BEE7970ADF}"/>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6D03DE89-99D0-42F4-A8FE-C3BFCECBAADD}"/>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389890451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77CE10DB-6392-4A4A-89B7-0D3A6D8ECD1A}"/>
              </a:ext>
            </a:extLst>
          </p:cNvPr>
          <p:cNvSpPr>
            <a:spLocks noGrp="1"/>
          </p:cNvSpPr>
          <p:nvPr>
            <p:ph type="title" orient="vert"/>
          </p:nvPr>
        </p:nvSpPr>
        <p:spPr>
          <a:xfrm>
            <a:off x="8724900" y="365125"/>
            <a:ext cx="2628900" cy="5811838"/>
          </a:xfrm>
        </p:spPr>
        <p:txBody>
          <a:bodyPr vert="eaVert"/>
          <a:lstStyle/>
          <a:p>
            <a:r>
              <a:rPr lang="es-MX"/>
              <a:t>Haz clic para modificar el estilo de título del patrón</a:t>
            </a:r>
          </a:p>
        </p:txBody>
      </p:sp>
      <p:sp>
        <p:nvSpPr>
          <p:cNvPr id="3" name="Marcador de texto vertical 2">
            <a:extLst>
              <a:ext uri="{FF2B5EF4-FFF2-40B4-BE49-F238E27FC236}">
                <a16:creationId xmlns:a16="http://schemas.microsoft.com/office/drawing/2014/main" id="{F056D1C7-8969-4AD4-B9D4-4E4715CB3DB2}"/>
              </a:ext>
            </a:extLst>
          </p:cNvPr>
          <p:cNvSpPr>
            <a:spLocks noGrp="1"/>
          </p:cNvSpPr>
          <p:nvPr>
            <p:ph type="body" orient="vert" idx="1"/>
          </p:nvPr>
        </p:nvSpPr>
        <p:spPr>
          <a:xfrm>
            <a:off x="838200" y="365125"/>
            <a:ext cx="7734300" cy="5811838"/>
          </a:xfrm>
        </p:spPr>
        <p:txBody>
          <a:bodyPr vert="eaVert"/>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fecha 3">
            <a:extLst>
              <a:ext uri="{FF2B5EF4-FFF2-40B4-BE49-F238E27FC236}">
                <a16:creationId xmlns:a16="http://schemas.microsoft.com/office/drawing/2014/main" id="{34A8914C-A513-49B7-846E-3AC6B88E1BFE}"/>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F5A28E0B-157E-4704-8194-F6AA2729D9D6}"/>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79685967-B4FB-423A-844A-AB680385E506}"/>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335954998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03D36BC4-D232-4B1E-B70D-D91B80D54C93}"/>
              </a:ext>
            </a:extLst>
          </p:cNvPr>
          <p:cNvSpPr>
            <a:spLocks noGrp="1"/>
          </p:cNvSpPr>
          <p:nvPr>
            <p:ph type="title"/>
          </p:nvPr>
        </p:nvSpPr>
        <p:spPr/>
        <p:txBody>
          <a:bodyPr/>
          <a:lstStyle/>
          <a:p>
            <a:r>
              <a:rPr lang="es-MX"/>
              <a:t>Haz clic para modificar el estilo de título del patrón</a:t>
            </a:r>
          </a:p>
        </p:txBody>
      </p:sp>
      <p:sp>
        <p:nvSpPr>
          <p:cNvPr id="3" name="Marcador de contenido 2">
            <a:extLst>
              <a:ext uri="{FF2B5EF4-FFF2-40B4-BE49-F238E27FC236}">
                <a16:creationId xmlns:a16="http://schemas.microsoft.com/office/drawing/2014/main" id="{10411C83-320C-42BA-98AE-4F4C7BC74060}"/>
              </a:ext>
            </a:extLst>
          </p:cNvPr>
          <p:cNvSpPr>
            <a:spLocks noGrp="1"/>
          </p:cNvSpPr>
          <p:nvPr>
            <p:ph idx="1"/>
          </p:nvPr>
        </p:nvSpPr>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fecha 3">
            <a:extLst>
              <a:ext uri="{FF2B5EF4-FFF2-40B4-BE49-F238E27FC236}">
                <a16:creationId xmlns:a16="http://schemas.microsoft.com/office/drawing/2014/main" id="{03ECA821-FBD6-4501-BBC5-3ED79AE97BF8}"/>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0688DDD8-2BC1-4A85-8104-AEADC9BEAF2B}"/>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EC056E28-5F22-4571-BACF-E2825ECBA7DE}"/>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37268983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B3DB471-9543-4DAB-A219-1659491A9B38}"/>
              </a:ext>
            </a:extLst>
          </p:cNvPr>
          <p:cNvSpPr>
            <a:spLocks noGrp="1"/>
          </p:cNvSpPr>
          <p:nvPr>
            <p:ph type="title"/>
          </p:nvPr>
        </p:nvSpPr>
        <p:spPr>
          <a:xfrm>
            <a:off x="831850" y="1709738"/>
            <a:ext cx="10515600" cy="2852737"/>
          </a:xfrm>
        </p:spPr>
        <p:txBody>
          <a:bodyPr anchor="b"/>
          <a:lstStyle>
            <a:lvl1pPr>
              <a:defRPr sz="6000"/>
            </a:lvl1pPr>
          </a:lstStyle>
          <a:p>
            <a:r>
              <a:rPr lang="es-MX"/>
              <a:t>Haz clic para modificar el estilo de título del patrón</a:t>
            </a:r>
          </a:p>
        </p:txBody>
      </p:sp>
      <p:sp>
        <p:nvSpPr>
          <p:cNvPr id="3" name="Marcador de texto 2">
            <a:extLst>
              <a:ext uri="{FF2B5EF4-FFF2-40B4-BE49-F238E27FC236}">
                <a16:creationId xmlns:a16="http://schemas.microsoft.com/office/drawing/2014/main" id="{EE588458-4650-4415-A60D-4DE68764EFF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MX"/>
              <a:t>Haga clic para modificar los estilos de texto del patrón</a:t>
            </a:r>
          </a:p>
        </p:txBody>
      </p:sp>
      <p:sp>
        <p:nvSpPr>
          <p:cNvPr id="4" name="Marcador de fecha 3">
            <a:extLst>
              <a:ext uri="{FF2B5EF4-FFF2-40B4-BE49-F238E27FC236}">
                <a16:creationId xmlns:a16="http://schemas.microsoft.com/office/drawing/2014/main" id="{3036DAA6-920D-44DD-88B2-9250DB8C90C7}"/>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D77011E6-707F-44F2-A6BA-B99BFE142BD7}"/>
              </a:ext>
            </a:extLst>
          </p:cNvPr>
          <p:cNvSpPr>
            <a:spLocks noGrp="1"/>
          </p:cNvSpPr>
          <p:nvPr>
            <p:ph type="ftr" sz="quarter" idx="11"/>
          </p:nvPr>
        </p:nvSpPr>
        <p:spPr/>
        <p:txBody>
          <a:bodyPr/>
          <a:lstStyle/>
          <a:p>
            <a:endParaRPr lang="es-MX"/>
          </a:p>
        </p:txBody>
      </p:sp>
      <p:sp>
        <p:nvSpPr>
          <p:cNvPr id="6" name="Marcador de número de diapositiva 5">
            <a:extLst>
              <a:ext uri="{FF2B5EF4-FFF2-40B4-BE49-F238E27FC236}">
                <a16:creationId xmlns:a16="http://schemas.microsoft.com/office/drawing/2014/main" id="{A23F31E6-90AB-49BC-B85C-E95CC45990F8}"/>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3753261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8B98501-CC3F-4EB2-B6A2-9671F3A97F38}"/>
              </a:ext>
            </a:extLst>
          </p:cNvPr>
          <p:cNvSpPr>
            <a:spLocks noGrp="1"/>
          </p:cNvSpPr>
          <p:nvPr>
            <p:ph type="title"/>
          </p:nvPr>
        </p:nvSpPr>
        <p:spPr/>
        <p:txBody>
          <a:bodyPr/>
          <a:lstStyle/>
          <a:p>
            <a:r>
              <a:rPr lang="es-MX"/>
              <a:t>Haz clic para modificar el estilo de título del patrón</a:t>
            </a:r>
          </a:p>
        </p:txBody>
      </p:sp>
      <p:sp>
        <p:nvSpPr>
          <p:cNvPr id="3" name="Marcador de contenido 2">
            <a:extLst>
              <a:ext uri="{FF2B5EF4-FFF2-40B4-BE49-F238E27FC236}">
                <a16:creationId xmlns:a16="http://schemas.microsoft.com/office/drawing/2014/main" id="{B5F5ABAD-880A-4399-A013-CF87B862A61E}"/>
              </a:ext>
            </a:extLst>
          </p:cNvPr>
          <p:cNvSpPr>
            <a:spLocks noGrp="1"/>
          </p:cNvSpPr>
          <p:nvPr>
            <p:ph sz="half" idx="1"/>
          </p:nvPr>
        </p:nvSpPr>
        <p:spPr>
          <a:xfrm>
            <a:off x="838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contenido 3">
            <a:extLst>
              <a:ext uri="{FF2B5EF4-FFF2-40B4-BE49-F238E27FC236}">
                <a16:creationId xmlns:a16="http://schemas.microsoft.com/office/drawing/2014/main" id="{5E00D460-9968-4966-84B6-4496DA2EA72F}"/>
              </a:ext>
            </a:extLst>
          </p:cNvPr>
          <p:cNvSpPr>
            <a:spLocks noGrp="1"/>
          </p:cNvSpPr>
          <p:nvPr>
            <p:ph sz="half" idx="2"/>
          </p:nvPr>
        </p:nvSpPr>
        <p:spPr>
          <a:xfrm>
            <a:off x="6172200" y="1825625"/>
            <a:ext cx="5181600" cy="435133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5" name="Marcador de fecha 4">
            <a:extLst>
              <a:ext uri="{FF2B5EF4-FFF2-40B4-BE49-F238E27FC236}">
                <a16:creationId xmlns:a16="http://schemas.microsoft.com/office/drawing/2014/main" id="{5F2F7D60-FE8E-45A1-BBC8-D8252D14C33A}"/>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6" name="Marcador de pie de página 5">
            <a:extLst>
              <a:ext uri="{FF2B5EF4-FFF2-40B4-BE49-F238E27FC236}">
                <a16:creationId xmlns:a16="http://schemas.microsoft.com/office/drawing/2014/main" id="{9E38980B-8E3F-4FCC-95D7-0FCF85B8201F}"/>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839CF3F2-7270-42CA-9898-48BB8AA9FEE1}"/>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427675180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4F33742-F5ED-47CB-82ED-F2FA0281378D}"/>
              </a:ext>
            </a:extLst>
          </p:cNvPr>
          <p:cNvSpPr>
            <a:spLocks noGrp="1"/>
          </p:cNvSpPr>
          <p:nvPr>
            <p:ph type="title"/>
          </p:nvPr>
        </p:nvSpPr>
        <p:spPr>
          <a:xfrm>
            <a:off x="839788" y="365125"/>
            <a:ext cx="10515600" cy="1325563"/>
          </a:xfrm>
        </p:spPr>
        <p:txBody>
          <a:bodyPr/>
          <a:lstStyle/>
          <a:p>
            <a:r>
              <a:rPr lang="es-MX"/>
              <a:t>Haz clic para modificar el estilo de título del patrón</a:t>
            </a:r>
          </a:p>
        </p:txBody>
      </p:sp>
      <p:sp>
        <p:nvSpPr>
          <p:cNvPr id="3" name="Marcador de texto 2">
            <a:extLst>
              <a:ext uri="{FF2B5EF4-FFF2-40B4-BE49-F238E27FC236}">
                <a16:creationId xmlns:a16="http://schemas.microsoft.com/office/drawing/2014/main" id="{9EB95FE3-EFDF-4B2F-AE71-291C426931E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4" name="Marcador de contenido 3">
            <a:extLst>
              <a:ext uri="{FF2B5EF4-FFF2-40B4-BE49-F238E27FC236}">
                <a16:creationId xmlns:a16="http://schemas.microsoft.com/office/drawing/2014/main" id="{5B2A4686-ED69-40C8-AF49-5975F8402BE0}"/>
              </a:ext>
            </a:extLst>
          </p:cNvPr>
          <p:cNvSpPr>
            <a:spLocks noGrp="1"/>
          </p:cNvSpPr>
          <p:nvPr>
            <p:ph sz="half" idx="2"/>
          </p:nvPr>
        </p:nvSpPr>
        <p:spPr>
          <a:xfrm>
            <a:off x="839788" y="2505075"/>
            <a:ext cx="5157787"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5" name="Marcador de texto 4">
            <a:extLst>
              <a:ext uri="{FF2B5EF4-FFF2-40B4-BE49-F238E27FC236}">
                <a16:creationId xmlns:a16="http://schemas.microsoft.com/office/drawing/2014/main" id="{07E2B688-8242-4C9E-B392-98F7D90D9AB5}"/>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MX"/>
              <a:t>Haga clic para modificar los estilos de texto del patrón</a:t>
            </a:r>
          </a:p>
        </p:txBody>
      </p:sp>
      <p:sp>
        <p:nvSpPr>
          <p:cNvPr id="6" name="Marcador de contenido 5">
            <a:extLst>
              <a:ext uri="{FF2B5EF4-FFF2-40B4-BE49-F238E27FC236}">
                <a16:creationId xmlns:a16="http://schemas.microsoft.com/office/drawing/2014/main" id="{3D7347F0-1785-46BF-9003-D48CB6ADA4D2}"/>
              </a:ext>
            </a:extLst>
          </p:cNvPr>
          <p:cNvSpPr>
            <a:spLocks noGrp="1"/>
          </p:cNvSpPr>
          <p:nvPr>
            <p:ph sz="quarter" idx="4"/>
          </p:nvPr>
        </p:nvSpPr>
        <p:spPr>
          <a:xfrm>
            <a:off x="6172200" y="2505075"/>
            <a:ext cx="5183188" cy="3684588"/>
          </a:xfrm>
        </p:spPr>
        <p:txBody>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7" name="Marcador de fecha 6">
            <a:extLst>
              <a:ext uri="{FF2B5EF4-FFF2-40B4-BE49-F238E27FC236}">
                <a16:creationId xmlns:a16="http://schemas.microsoft.com/office/drawing/2014/main" id="{75354438-23F5-4F16-B30B-597ED06EE829}"/>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8" name="Marcador de pie de página 7">
            <a:extLst>
              <a:ext uri="{FF2B5EF4-FFF2-40B4-BE49-F238E27FC236}">
                <a16:creationId xmlns:a16="http://schemas.microsoft.com/office/drawing/2014/main" id="{4E54B92E-7740-43A3-B3E2-DA805A3A26D1}"/>
              </a:ext>
            </a:extLst>
          </p:cNvPr>
          <p:cNvSpPr>
            <a:spLocks noGrp="1"/>
          </p:cNvSpPr>
          <p:nvPr>
            <p:ph type="ftr" sz="quarter" idx="11"/>
          </p:nvPr>
        </p:nvSpPr>
        <p:spPr/>
        <p:txBody>
          <a:bodyPr/>
          <a:lstStyle/>
          <a:p>
            <a:endParaRPr lang="es-MX"/>
          </a:p>
        </p:txBody>
      </p:sp>
      <p:sp>
        <p:nvSpPr>
          <p:cNvPr id="9" name="Marcador de número de diapositiva 8">
            <a:extLst>
              <a:ext uri="{FF2B5EF4-FFF2-40B4-BE49-F238E27FC236}">
                <a16:creationId xmlns:a16="http://schemas.microsoft.com/office/drawing/2014/main" id="{56CC8A04-EEAE-4D7C-AD8F-A16C6A8DC398}"/>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24963269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1BA1AF0-5C3C-4D06-BA20-374C22F36E55}"/>
              </a:ext>
            </a:extLst>
          </p:cNvPr>
          <p:cNvSpPr>
            <a:spLocks noGrp="1"/>
          </p:cNvSpPr>
          <p:nvPr>
            <p:ph type="title"/>
          </p:nvPr>
        </p:nvSpPr>
        <p:spPr/>
        <p:txBody>
          <a:bodyPr/>
          <a:lstStyle/>
          <a:p>
            <a:r>
              <a:rPr lang="es-MX"/>
              <a:t>Haz clic para modificar el estilo de título del patrón</a:t>
            </a:r>
          </a:p>
        </p:txBody>
      </p:sp>
      <p:sp>
        <p:nvSpPr>
          <p:cNvPr id="3" name="Marcador de fecha 2">
            <a:extLst>
              <a:ext uri="{FF2B5EF4-FFF2-40B4-BE49-F238E27FC236}">
                <a16:creationId xmlns:a16="http://schemas.microsoft.com/office/drawing/2014/main" id="{D073F745-E61E-463E-89A3-C806F2C1D336}"/>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4" name="Marcador de pie de página 3">
            <a:extLst>
              <a:ext uri="{FF2B5EF4-FFF2-40B4-BE49-F238E27FC236}">
                <a16:creationId xmlns:a16="http://schemas.microsoft.com/office/drawing/2014/main" id="{5361DA35-84CC-4522-A154-00A1001663D9}"/>
              </a:ext>
            </a:extLst>
          </p:cNvPr>
          <p:cNvSpPr>
            <a:spLocks noGrp="1"/>
          </p:cNvSpPr>
          <p:nvPr>
            <p:ph type="ftr" sz="quarter" idx="11"/>
          </p:nvPr>
        </p:nvSpPr>
        <p:spPr/>
        <p:txBody>
          <a:bodyPr/>
          <a:lstStyle/>
          <a:p>
            <a:endParaRPr lang="es-MX"/>
          </a:p>
        </p:txBody>
      </p:sp>
      <p:sp>
        <p:nvSpPr>
          <p:cNvPr id="5" name="Marcador de número de diapositiva 4">
            <a:extLst>
              <a:ext uri="{FF2B5EF4-FFF2-40B4-BE49-F238E27FC236}">
                <a16:creationId xmlns:a16="http://schemas.microsoft.com/office/drawing/2014/main" id="{50060CE3-1929-4626-8A34-34D5A7CAC328}"/>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256610283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id="{64F428D5-8AC1-4BD0-8B52-9765A9AADF17}"/>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3" name="Marcador de pie de página 2">
            <a:extLst>
              <a:ext uri="{FF2B5EF4-FFF2-40B4-BE49-F238E27FC236}">
                <a16:creationId xmlns:a16="http://schemas.microsoft.com/office/drawing/2014/main" id="{D5DAFFA5-08C3-4519-88B2-5E4FDBD767C9}"/>
              </a:ext>
            </a:extLst>
          </p:cNvPr>
          <p:cNvSpPr>
            <a:spLocks noGrp="1"/>
          </p:cNvSpPr>
          <p:nvPr>
            <p:ph type="ftr" sz="quarter" idx="11"/>
          </p:nvPr>
        </p:nvSpPr>
        <p:spPr/>
        <p:txBody>
          <a:bodyPr/>
          <a:lstStyle/>
          <a:p>
            <a:endParaRPr lang="es-MX"/>
          </a:p>
        </p:txBody>
      </p:sp>
      <p:sp>
        <p:nvSpPr>
          <p:cNvPr id="4" name="Marcador de número de diapositiva 3">
            <a:extLst>
              <a:ext uri="{FF2B5EF4-FFF2-40B4-BE49-F238E27FC236}">
                <a16:creationId xmlns:a16="http://schemas.microsoft.com/office/drawing/2014/main" id="{AE18C6C0-E831-4510-AC77-B09CA2A1D862}"/>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202396516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3ABC4ADD-FD2A-4E50-AAB9-D306CDA59F89}"/>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p>
        </p:txBody>
      </p:sp>
      <p:sp>
        <p:nvSpPr>
          <p:cNvPr id="3" name="Marcador de contenido 2">
            <a:extLst>
              <a:ext uri="{FF2B5EF4-FFF2-40B4-BE49-F238E27FC236}">
                <a16:creationId xmlns:a16="http://schemas.microsoft.com/office/drawing/2014/main" id="{666ED3BE-C3F9-4F5E-AFE4-7A22EFD9B16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texto 3">
            <a:extLst>
              <a:ext uri="{FF2B5EF4-FFF2-40B4-BE49-F238E27FC236}">
                <a16:creationId xmlns:a16="http://schemas.microsoft.com/office/drawing/2014/main" id="{0DA87FEC-F393-45FA-BA08-8DAD4C59F73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C6E0BEE5-AE7B-487D-B8B2-D45BEA31C7FF}"/>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6" name="Marcador de pie de página 5">
            <a:extLst>
              <a:ext uri="{FF2B5EF4-FFF2-40B4-BE49-F238E27FC236}">
                <a16:creationId xmlns:a16="http://schemas.microsoft.com/office/drawing/2014/main" id="{92C24C9B-BE03-4425-9734-DDCF4B2DB333}"/>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6ED77873-C295-4051-9470-8B7F5E71272A}"/>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46233209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B1EE650-E899-439F-9C8A-57DA0CEFE81A}"/>
              </a:ext>
            </a:extLst>
          </p:cNvPr>
          <p:cNvSpPr>
            <a:spLocks noGrp="1"/>
          </p:cNvSpPr>
          <p:nvPr>
            <p:ph type="title"/>
          </p:nvPr>
        </p:nvSpPr>
        <p:spPr>
          <a:xfrm>
            <a:off x="839788" y="457200"/>
            <a:ext cx="3932237" cy="1600200"/>
          </a:xfrm>
        </p:spPr>
        <p:txBody>
          <a:bodyPr anchor="b"/>
          <a:lstStyle>
            <a:lvl1pPr>
              <a:defRPr sz="3200"/>
            </a:lvl1pPr>
          </a:lstStyle>
          <a:p>
            <a:r>
              <a:rPr lang="es-MX"/>
              <a:t>Haz clic para modificar el estilo de título del patrón</a:t>
            </a:r>
          </a:p>
        </p:txBody>
      </p:sp>
      <p:sp>
        <p:nvSpPr>
          <p:cNvPr id="3" name="Marcador de posición de imagen 2">
            <a:extLst>
              <a:ext uri="{FF2B5EF4-FFF2-40B4-BE49-F238E27FC236}">
                <a16:creationId xmlns:a16="http://schemas.microsoft.com/office/drawing/2014/main" id="{225040B0-6DCA-46D1-8002-7552E90BCBC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a:p>
        </p:txBody>
      </p:sp>
      <p:sp>
        <p:nvSpPr>
          <p:cNvPr id="4" name="Marcador de texto 3">
            <a:extLst>
              <a:ext uri="{FF2B5EF4-FFF2-40B4-BE49-F238E27FC236}">
                <a16:creationId xmlns:a16="http://schemas.microsoft.com/office/drawing/2014/main" id="{8B9CD1CE-AAEC-4A26-8E1D-026D6D4740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MX"/>
              <a:t>Haga clic para modificar los estilos de texto del patrón</a:t>
            </a:r>
          </a:p>
        </p:txBody>
      </p:sp>
      <p:sp>
        <p:nvSpPr>
          <p:cNvPr id="5" name="Marcador de fecha 4">
            <a:extLst>
              <a:ext uri="{FF2B5EF4-FFF2-40B4-BE49-F238E27FC236}">
                <a16:creationId xmlns:a16="http://schemas.microsoft.com/office/drawing/2014/main" id="{7C882B04-48E2-4A50-A4A7-F6C8DC0EB1A7}"/>
              </a:ext>
            </a:extLst>
          </p:cNvPr>
          <p:cNvSpPr>
            <a:spLocks noGrp="1"/>
          </p:cNvSpPr>
          <p:nvPr>
            <p:ph type="dt" sz="half" idx="10"/>
          </p:nvPr>
        </p:nvSpPr>
        <p:spPr/>
        <p:txBody>
          <a:bodyPr/>
          <a:lstStyle/>
          <a:p>
            <a:fld id="{307D56C0-5552-487B-A6EB-780E4AF5235B}" type="datetimeFigureOut">
              <a:rPr lang="es-MX" smtClean="0"/>
              <a:t>12/11/2025</a:t>
            </a:fld>
            <a:endParaRPr lang="es-MX"/>
          </a:p>
        </p:txBody>
      </p:sp>
      <p:sp>
        <p:nvSpPr>
          <p:cNvPr id="6" name="Marcador de pie de página 5">
            <a:extLst>
              <a:ext uri="{FF2B5EF4-FFF2-40B4-BE49-F238E27FC236}">
                <a16:creationId xmlns:a16="http://schemas.microsoft.com/office/drawing/2014/main" id="{EDB75A92-764D-4B80-8935-487723144DA5}"/>
              </a:ext>
            </a:extLst>
          </p:cNvPr>
          <p:cNvSpPr>
            <a:spLocks noGrp="1"/>
          </p:cNvSpPr>
          <p:nvPr>
            <p:ph type="ftr" sz="quarter" idx="11"/>
          </p:nvPr>
        </p:nvSpPr>
        <p:spPr/>
        <p:txBody>
          <a:bodyPr/>
          <a:lstStyle/>
          <a:p>
            <a:endParaRPr lang="es-MX"/>
          </a:p>
        </p:txBody>
      </p:sp>
      <p:sp>
        <p:nvSpPr>
          <p:cNvPr id="7" name="Marcador de número de diapositiva 6">
            <a:extLst>
              <a:ext uri="{FF2B5EF4-FFF2-40B4-BE49-F238E27FC236}">
                <a16:creationId xmlns:a16="http://schemas.microsoft.com/office/drawing/2014/main" id="{FF739F9A-827B-432C-A8B7-3FBCA51CE5CA}"/>
              </a:ext>
            </a:extLst>
          </p:cNvPr>
          <p:cNvSpPr>
            <a:spLocks noGrp="1"/>
          </p:cNvSpPr>
          <p:nvPr>
            <p:ph type="sldNum" sz="quarter" idx="12"/>
          </p:nvPr>
        </p:nvSpPr>
        <p:spPr/>
        <p:txBody>
          <a:bodyPr/>
          <a:lstStyle/>
          <a:p>
            <a:fld id="{DA55C1EA-DA40-4D71-81B5-192D430DA679}" type="slidenum">
              <a:rPr lang="es-MX" smtClean="0"/>
              <a:t>‹Nº›</a:t>
            </a:fld>
            <a:endParaRPr lang="es-MX"/>
          </a:p>
        </p:txBody>
      </p:sp>
    </p:spTree>
    <p:extLst>
      <p:ext uri="{BB962C8B-B14F-4D97-AF65-F5344CB8AC3E}">
        <p14:creationId xmlns:p14="http://schemas.microsoft.com/office/powerpoint/2010/main" val="2990328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16="http://schemas.microsoft.com/office/drawing/2014/main" xmlns:p14="http://schemas.microsoft.com/office/powerpoint/2010/main"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id="{0E527713-1033-4C8F-8674-B694EB2060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MX"/>
              <a:t>Haz clic para modificar el estilo de título del patrón</a:t>
            </a:r>
          </a:p>
        </p:txBody>
      </p:sp>
      <p:sp>
        <p:nvSpPr>
          <p:cNvPr id="3" name="Marcador de texto 2">
            <a:extLst>
              <a:ext uri="{FF2B5EF4-FFF2-40B4-BE49-F238E27FC236}">
                <a16:creationId xmlns:a16="http://schemas.microsoft.com/office/drawing/2014/main" id="{E057455B-7BAF-4747-AC77-77F471C98E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MX"/>
              <a:t>Haga clic para modificar los estilos de texto del patrón</a:t>
            </a:r>
          </a:p>
          <a:p>
            <a:pPr lvl="1"/>
            <a:r>
              <a:rPr lang="es-MX"/>
              <a:t>Segundo nivel</a:t>
            </a:r>
          </a:p>
          <a:p>
            <a:pPr lvl="2"/>
            <a:r>
              <a:rPr lang="es-MX"/>
              <a:t>Tercer nivel</a:t>
            </a:r>
          </a:p>
          <a:p>
            <a:pPr lvl="3"/>
            <a:r>
              <a:rPr lang="es-MX"/>
              <a:t>Cuarto nivel</a:t>
            </a:r>
          </a:p>
          <a:p>
            <a:pPr lvl="4"/>
            <a:r>
              <a:rPr lang="es-MX"/>
              <a:t>Quinto nivel</a:t>
            </a:r>
          </a:p>
        </p:txBody>
      </p:sp>
      <p:sp>
        <p:nvSpPr>
          <p:cNvPr id="4" name="Marcador de fecha 3">
            <a:extLst>
              <a:ext uri="{FF2B5EF4-FFF2-40B4-BE49-F238E27FC236}">
                <a16:creationId xmlns:a16="http://schemas.microsoft.com/office/drawing/2014/main" id="{48122BEC-5132-4A78-8FFB-8199E6A902C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07D56C0-5552-487B-A6EB-780E4AF5235B}" type="datetimeFigureOut">
              <a:rPr lang="es-MX" smtClean="0"/>
              <a:t>12/11/2025</a:t>
            </a:fld>
            <a:endParaRPr lang="es-MX"/>
          </a:p>
        </p:txBody>
      </p:sp>
      <p:sp>
        <p:nvSpPr>
          <p:cNvPr id="5" name="Marcador de pie de página 4">
            <a:extLst>
              <a:ext uri="{FF2B5EF4-FFF2-40B4-BE49-F238E27FC236}">
                <a16:creationId xmlns:a16="http://schemas.microsoft.com/office/drawing/2014/main" id="{A1D83E80-00DF-42DA-8262-0679164F71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a:p>
        </p:txBody>
      </p:sp>
      <p:sp>
        <p:nvSpPr>
          <p:cNvPr id="6" name="Marcador de número de diapositiva 5">
            <a:extLst>
              <a:ext uri="{FF2B5EF4-FFF2-40B4-BE49-F238E27FC236}">
                <a16:creationId xmlns:a16="http://schemas.microsoft.com/office/drawing/2014/main" id="{D8DF30B6-99FF-4599-BAC5-769C012D58C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DA55C1EA-DA40-4D71-81B5-192D430DA679}" type="slidenum">
              <a:rPr lang="es-MX" smtClean="0"/>
              <a:t>‹Nº›</a:t>
            </a:fld>
            <a:endParaRPr lang="es-MX"/>
          </a:p>
        </p:txBody>
      </p:sp>
    </p:spTree>
    <p:extLst>
      <p:ext uri="{BB962C8B-B14F-4D97-AF65-F5344CB8AC3E}">
        <p14:creationId xmlns:p14="http://schemas.microsoft.com/office/powerpoint/2010/main" val="30618694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png"/><Relationship Id="rId1" Type="http://schemas.openxmlformats.org/officeDocument/2006/relationships/slideLayout" Target="../slideLayouts/slideLayout1.xml"/><Relationship Id="rId5" Type="http://schemas.openxmlformats.org/officeDocument/2006/relationships/image" Target="../media/image4.jpg"/><Relationship Id="rId4" Type="http://schemas.openxmlformats.org/officeDocument/2006/relationships/image" Target="../media/image3.jpg"/></Relationships>
</file>

<file path=ppt/slides/_rels/slide2.xml.rels>&#65279;<?xml version="1.0" encoding="utf-8"?><Relationships xmlns="http://schemas.openxmlformats.org/package/2006/relationships"><Relationship Type="http://schemas.openxmlformats.org/officeDocument/2006/relationships/image" Target="/ppt/media/image2.jpg" Id="Rd5655879fe464ec2" /><Relationship Type="http://schemas.openxmlformats.org/officeDocument/2006/relationships/image" Target="/ppt/media/image1.png" Id="R4377b82f32d54a66" /><Relationship Type="http://schemas.openxmlformats.org/officeDocument/2006/relationships/slideLayout" Target="/ppt/slideLayouts/slideLayout1.xml" Id="Rfb36d7601a8841af" /><Relationship Type="http://schemas.openxmlformats.org/officeDocument/2006/relationships/image" Target="/ppt/media/image4.jpg" Id="R66b2117e8c884ea4" /><Relationship Type="http://schemas.openxmlformats.org/officeDocument/2006/relationships/image" Target="/ppt/media/image3.jpg" Id="R2d1b3a99983a4d17" /><Relationship Type="http://schemas.openxmlformats.org/officeDocument/2006/relationships/image" Target="/ppt/media/image5.jpeg" Id="R30fd6c051336456f" /></Relationships>
</file>

<file path=ppt/slides/_rels/slide3.xml.rels>&#65279;<?xml version="1.0" encoding="utf-8"?><Relationships xmlns="http://schemas.openxmlformats.org/package/2006/relationships"><Relationship Type="http://schemas.openxmlformats.org/officeDocument/2006/relationships/image" Target="/ppt/media/image2.jpg" Id="R3ceb024cd62b4479" /><Relationship Type="http://schemas.openxmlformats.org/officeDocument/2006/relationships/image" Target="/ppt/media/image1.png" Id="Rdc0d5cc46b6d4616" /><Relationship Type="http://schemas.openxmlformats.org/officeDocument/2006/relationships/slideLayout" Target="/ppt/slideLayouts/slideLayout1.xml" Id="R877290cdee21498d" /><Relationship Type="http://schemas.openxmlformats.org/officeDocument/2006/relationships/image" Target="/ppt/media/image4.jpg" Id="Rd63ba4f0c1f84d74" /><Relationship Type="http://schemas.openxmlformats.org/officeDocument/2006/relationships/image" Target="/ppt/media/image3.jpg" Id="Rbece47dbc3a4447b" /><Relationship Type="http://schemas.openxmlformats.org/officeDocument/2006/relationships/image" Target="/ppt/media/image6.jpeg" Id="Rd1c6b4eab8a74d1f" /></Relationships>
</file>

<file path=ppt/slides/_rels/slide4.xml.rels>&#65279;<?xml version="1.0" encoding="utf-8"?><Relationships xmlns="http://schemas.openxmlformats.org/package/2006/relationships"><Relationship Type="http://schemas.openxmlformats.org/officeDocument/2006/relationships/image" Target="/ppt/media/image2.jpg" Id="Re4be990686d04269" /><Relationship Type="http://schemas.openxmlformats.org/officeDocument/2006/relationships/image" Target="/ppt/media/image1.png" Id="R5791cc84009c4eec" /><Relationship Type="http://schemas.openxmlformats.org/officeDocument/2006/relationships/slideLayout" Target="/ppt/slideLayouts/slideLayout1.xml" Id="R89fb868622134e4e" /><Relationship Type="http://schemas.openxmlformats.org/officeDocument/2006/relationships/image" Target="/ppt/media/image4.jpg" Id="R5aa084343d2a41bd" /><Relationship Type="http://schemas.openxmlformats.org/officeDocument/2006/relationships/image" Target="/ppt/media/image3.jpg" Id="R90b7b95580114ad5" /><Relationship Type="http://schemas.openxmlformats.org/officeDocument/2006/relationships/image" Target="/ppt/media/image7.jpeg" Id="R654d255a6cdc4108" /></Relationships>
</file>

<file path=ppt/slides/_rels/slide5.xml.rels>&#65279;<?xml version="1.0" encoding="utf-8"?><Relationships xmlns="http://schemas.openxmlformats.org/package/2006/relationships"><Relationship Type="http://schemas.openxmlformats.org/officeDocument/2006/relationships/image" Target="/ppt/media/image2.jpg" Id="R42a2bd7b128744ef" /><Relationship Type="http://schemas.openxmlformats.org/officeDocument/2006/relationships/image" Target="/ppt/media/image1.png" Id="R933407a8cde749c1" /><Relationship Type="http://schemas.openxmlformats.org/officeDocument/2006/relationships/slideLayout" Target="/ppt/slideLayouts/slideLayout1.xml" Id="R2a854ac003e74199" /><Relationship Type="http://schemas.openxmlformats.org/officeDocument/2006/relationships/image" Target="/ppt/media/image4.jpg" Id="Rd315186a78804326" /><Relationship Type="http://schemas.openxmlformats.org/officeDocument/2006/relationships/image" Target="/ppt/media/image3.jpg" Id="Rc92ac36478ad4fef" /><Relationship Type="http://schemas.openxmlformats.org/officeDocument/2006/relationships/image" Target="/ppt/media/image8.jpeg" Id="R19c1041b503f484e" /></Relationships>
</file>

<file path=ppt/slides/_rels/slide6.xml.rels>&#65279;<?xml version="1.0" encoding="utf-8"?><Relationships xmlns="http://schemas.openxmlformats.org/package/2006/relationships"><Relationship Type="http://schemas.openxmlformats.org/officeDocument/2006/relationships/image" Target="/ppt/media/image2.jpg" Id="Rea91cfdae76b4a58" /><Relationship Type="http://schemas.openxmlformats.org/officeDocument/2006/relationships/image" Target="/ppt/media/image1.png" Id="R50a3a5a1125340b6" /><Relationship Type="http://schemas.openxmlformats.org/officeDocument/2006/relationships/slideLayout" Target="/ppt/slideLayouts/slideLayout1.xml" Id="R8cc6d4e546024150" /><Relationship Type="http://schemas.openxmlformats.org/officeDocument/2006/relationships/image" Target="/ppt/media/image4.jpg" Id="R82869185c51a4c37" /><Relationship Type="http://schemas.openxmlformats.org/officeDocument/2006/relationships/image" Target="/ppt/media/image3.jpg" Id="R58a9940dbb8d41a6" /><Relationship Type="http://schemas.openxmlformats.org/officeDocument/2006/relationships/image" Target="/ppt/media/image9.jpeg" Id="Rbf70e8e2a112433a" /></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Id2"/>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Id3">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xmlns=""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55859"/>
            <a:ext cx="1746956" cy="461665"/>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[C1]</a:t>
            </a:r>
          </a:p>
          <a:p>
            <a:pPr algn="ctr" defTabSz="1219169" hangingPunct="0"/>
            <a:r>
              <a:rPr lang="es-MX" sz="1200" b="1" kern="0" dirty="0">
                <a:solidFill>
                  <a:srgbClr val="D5D5D5">
                    <a:lumMod val="10000"/>
                  </a:srgbClr>
                </a:solidFill>
                <a:latin typeface="Helvetica Neue"/>
                <a:sym typeface="Helvetica Neue"/>
              </a:rPr>
              <a:t>(a) “Quique”</a:t>
            </a:r>
          </a:p>
        </p:txBody>
      </p:sp>
      <p:sp>
        <p:nvSpPr>
          <p:cNvPr id="8" name="CuadroTexto 7">
            <a:extLst>
              <a:ext uri="{FF2B5EF4-FFF2-40B4-BE49-F238E27FC236}">
                <a16:creationId xmlns:a16="http://schemas.microsoft.com/office/drawing/2014/main" id="{B24ECCA9-EB5A-49D0-907A-CA98B828176F}"/>
              </a:ext>
              <a:ext uri="{C183D7F6-B498-43B3-948B-1728B52AA6E4}">
                <adec:decorative xmlns:adec="http://schemas.microsoft.com/office/drawing/2017/decorative" val="0"/>
              </a:ext>
            </a:extLst>
          </p:cNvPr>
          <p:cNvSpPr txBox="1"/>
          <p:nvPr/>
        </p:nvSpPr>
        <p:spPr>
          <a:xfrm>
            <a:off x="527560" y="3986610"/>
            <a:ext cx="1452730"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FF0000"/>
                </a:solidFill>
                <a:latin typeface="Helvetica Neue"/>
                <a:sym typeface="Helvetica Neue"/>
              </a:rPr>
              <a:t>[C2]</a:t>
            </a:r>
          </a:p>
          <a:p>
            <a:pPr algn="ctr" defTabSz="1219169" hangingPunct="0"/>
            <a:r>
              <a:rPr lang="es-MX" sz="1200" b="1" kern="0" dirty="0">
                <a:solidFill>
                  <a:srgbClr val="D5D5D5">
                    <a:lumMod val="10000"/>
                  </a:srgbClr>
                </a:solidFill>
                <a:latin typeface="Helvetica Neue"/>
                <a:sym typeface="Helvetica Neue"/>
              </a:rPr>
              <a:t>Función: [C3] </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812975" y="4644311"/>
            <a:ext cx="790575"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40323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1848425535"/>
              </p:ext>
            </p:extLst>
          </p:nvPr>
        </p:nvGraphicFramePr>
        <p:xfrm>
          <a:off x="2342571" y="872451"/>
          <a:ext cx="9255737" cy="5715000"/>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[C4]</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[C6]</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242316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[C9]</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[C7], [C8]</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[C9]</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5" y="3183972"/>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7031134" y="3138561"/>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646331"/>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Fecha de nacimiento: 22/12/1985</a:t>
            </a:r>
          </a:p>
          <a:p>
            <a:pPr algn="ctr" defTabSz="1219169" hangingPunct="0"/>
            <a:r>
              <a:rPr lang="es-MX" sz="1200" b="1" kern="0" dirty="0">
                <a:solidFill>
                  <a:srgbClr val="D5D5D5">
                    <a:lumMod val="10000"/>
                  </a:srgbClr>
                </a:solidFill>
                <a:latin typeface="Helvetica Neue"/>
                <a:sym typeface="Helvetica Neue"/>
              </a:rPr>
              <a:t>39 años</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[V1]</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[V2]</a:t>
            </a:r>
          </a:p>
        </p:txBody>
      </p:sp>
    </p:spTree>
    <p:extLst>
      <p:ext uri="{BB962C8B-B14F-4D97-AF65-F5344CB8AC3E}">
        <p14:creationId xmlns:p14="http://schemas.microsoft.com/office/powerpoint/2010/main" val="2376095208"/>
      </p:ext>
    </p:extLst>
  </p:cSld>
  <p:clrMapOvr>
    <a:masterClrMapping/>
  </p:clrMapOvr>
</p:sld>
</file>

<file path=ppt/slides/slide2.xml><?xml version="1.0" encoding="utf-8"?>
<p:sld xmlns:a16="http://schemas.microsoft.com/office/drawing/2014/main" xmlns:adec="http://schemas.microsoft.com/office/drawing/2017/decorative" xmlns:a14="http://schemas.microsoft.com/office/drawing/2010/main" xmlns:ma14="http://schemas.microsoft.com/office/mac/drawingml/2011/main" xmlns:m="http://schemas.openxmlformats.org/officeDocument/2006/math"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Id2"/>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30fd6c051336456f">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55859"/>
            <a:ext cx="1746956" cy="461665"/>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LUIS ARTURO PADILLA HERNANDEZ</a:t>
            </a:r>
          </a:p>
          <a:p>
            <a:pPr algn="ctr" defTabSz="1219169" hangingPunct="0"/>
            <a:r>
              <a:rPr lang="es-MX" sz="1200" b="1" kern="0" dirty="0">
                <a:solidFill>
                  <a:srgbClr val="D5D5D5">
                    <a:lumMod val="10000"/>
                  </a:srgbClr>
                </a:solidFill>
                <a:latin typeface="Helvetica Neue"/>
                <a:sym typeface="Helvetica Neue"/>
              </a:rPr>
              <a:t>(a) “Quique”</a:t>
            </a:r>
          </a:p>
        </p:txBody>
      </p:sp>
      <p:sp>
        <p:nvSpPr>
          <p:cNvPr id="8" name="CuadroTexto 7">
            <a:extLst>
              <a:ext uri="{FF2B5EF4-FFF2-40B4-BE49-F238E27FC236}">
                <a16:creationId xmlns:a16="http://schemas.microsoft.com/office/drawing/2014/main" id="{B24ECCA9-EB5A-49D0-907A-CA98B828176F}"/>
              </a:ext>
              <a:ext uri="{C183D7F6-B498-43B3-948B-1728B52AA6E4}">
                <adec:decorative xmlns:adec="http://schemas.microsoft.com/office/drawing/2017/decorative" val="0"/>
              </a:ext>
            </a:extLst>
          </p:cNvPr>
          <p:cNvSpPr txBox="1"/>
          <p:nvPr/>
        </p:nvSpPr>
        <p:spPr>
          <a:xfrm>
            <a:off x="527560" y="3986610"/>
            <a:ext cx="1452730"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FF0000"/>
                </a:solidFill>
                <a:latin typeface="Helvetica Neue"/>
                <a:sym typeface="Helvetica Neue"/>
              </a:rPr>
              <a:t>CJNG</a:t>
            </a:r>
          </a:p>
          <a:p>
            <a:pPr algn="ctr" defTabSz="1219169" hangingPunct="0"/>
            <a:r>
              <a:rPr lang="es-MX" sz="1200" b="1" kern="0" dirty="0">
                <a:solidFill>
                  <a:srgbClr val="D5D5D5">
                    <a:lumMod val="10000"/>
                  </a:srgbClr>
                </a:solidFill>
                <a:latin typeface="Helvetica Neue"/>
                <a:sym typeface="Helvetica Neue"/>
              </a:rPr>
              <a:t>Función: EJECUTOR </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812975" y="4644311"/>
            <a:ext cx="790575"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40323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1848425535"/>
              </p:ext>
            </p:extLst>
          </p:nvPr>
        </p:nvGraphicFramePr>
        <p:xfrm>
          <a:off x="2342571" y="872451"/>
          <a:ext cx="9255737" cy="5715000"/>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Contra la Salud — 22/05/2020 17:50
• Abigeato (Robo rual) — 19/05/2011 20:30
• Abigeato (Robo rual) — 19/05/2011 20:00
• Robo calificado / Sin Detalle — 08/11/2004 12:30
• Robo calificado / Sin Detalle — 10/04/2003 16:00</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ROBO CALIFICADO — CUMPLIMENTADA
• ROBO CALIFICADO — CANCELADO
• DESAPARICION FORZADA DE PERSONAS — CUMPLIMENTADA
• CONTRA LA SALUD — CUMPLIMENTADA
• PRIVACION ILEGAL DE LA LIBERTAD — CUMPLIMENTADA</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242316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Caso doña Juana  LEO Occisos Ma. Juana Montoya Gonzáles y Juan Gabriel Gutiérrez Marín, hechos ocurridos el 27 de junio de 2022, cuando las victimas en primera instancia fueron privados de su libertad en su domicilio ubicado en el municipio de Rincón de Romos y posteriormente  localizados sin vida en las inmediaciones del predio rustico “el charquito
LEO 588</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Sentenciado, se sentencio por violacion</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Caso doña Juana  LEO Occisos Ma. Juana Montoya Gonzáles y Juan Gabriel Gutiérrez Marín, hechos ocurridos el 27 de junio de 2022, cuando las victimas en primera instancia fueron privados de su libertad en su domicilio ubicado en el municipio de Rincón de Romos y posteriormente  localizados sin vida en las inmediaciones del predio rustico “el charquito
LEO 588</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5" y="3183972"/>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7031134" y="3138561"/>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646331"/>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Fecha de nacimiento: 22/12/1985</a:t>
            </a:r>
          </a:p>
          <a:p>
            <a:pPr algn="ctr" defTabSz="1219169" hangingPunct="0"/>
            <a:r>
              <a:rPr lang="es-MX" sz="1200" b="1" kern="0" dirty="0">
                <a:solidFill>
                  <a:srgbClr val="D5D5D5">
                    <a:lumMod val="10000"/>
                  </a:srgbClr>
                </a:solidFill>
                <a:latin typeface="Helvetica Neue"/>
                <a:sym typeface="Helvetica Neue"/>
              </a:rPr>
              <a:t>39 años</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LEONARDO MORFIN ESQUIVEL</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CARLOS LEONARDO CRUZ CARRILLO</a:t>
            </a:r>
          </a:p>
        </p:txBody>
      </p:sp>
    </p:spTree>
    <p:extLst>
      <p:ext uri="{BB962C8B-B14F-4D97-AF65-F5344CB8AC3E}">
        <p14:creationId xmlns:p14="http://schemas.microsoft.com/office/powerpoint/2010/main" val="2376095208"/>
      </p:ext>
    </p:extLst>
  </p:cSld>
  <p:clrMapOvr>
    <a:masterClrMapping/>
  </p:clrMapOvr>
</p:sld>
</file>

<file path=ppt/slides/slide3.xml><?xml version="1.0" encoding="utf-8"?>
<p:sld xmlns:a16="http://schemas.microsoft.com/office/drawing/2014/main" xmlns:adec="http://schemas.microsoft.com/office/drawing/2017/decorative" xmlns:a14="http://schemas.microsoft.com/office/drawing/2010/main" xmlns:ma14="http://schemas.microsoft.com/office/mac/drawingml/2011/main" xmlns:m="http://schemas.openxmlformats.org/officeDocument/2006/math"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Id2"/>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d1c6b4eab8a74d1f">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55859"/>
            <a:ext cx="1746956" cy="461665"/>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RICARDO OMAR HERRERA GUERRERO</a:t>
            </a:r>
          </a:p>
          <a:p>
            <a:pPr algn="ctr" defTabSz="1219169" hangingPunct="0"/>
            <a:r>
              <a:rPr lang="es-MX" sz="1200" b="1" kern="0" dirty="0">
                <a:solidFill>
                  <a:srgbClr val="D5D5D5">
                    <a:lumMod val="10000"/>
                  </a:srgbClr>
                </a:solidFill>
                <a:latin typeface="Helvetica Neue"/>
                <a:sym typeface="Helvetica Neue"/>
              </a:rPr>
              <a:t>(a) “Quique”</a:t>
            </a:r>
          </a:p>
        </p:txBody>
      </p:sp>
      <p:sp>
        <p:nvSpPr>
          <p:cNvPr id="8" name="CuadroTexto 7">
            <a:extLst>
              <a:ext uri="{FF2B5EF4-FFF2-40B4-BE49-F238E27FC236}">
                <a16:creationId xmlns:a16="http://schemas.microsoft.com/office/drawing/2014/main" id="{B24ECCA9-EB5A-49D0-907A-CA98B828176F}"/>
              </a:ext>
              <a:ext uri="{C183D7F6-B498-43B3-948B-1728B52AA6E4}">
                <adec:decorative xmlns:adec="http://schemas.microsoft.com/office/drawing/2017/decorative" val="0"/>
              </a:ext>
            </a:extLst>
          </p:cNvPr>
          <p:cNvSpPr txBox="1"/>
          <p:nvPr/>
        </p:nvSpPr>
        <p:spPr>
          <a:xfrm>
            <a:off x="527560" y="3986610"/>
            <a:ext cx="1452730"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FF0000"/>
                </a:solidFill>
                <a:latin typeface="Helvetica Neue"/>
                <a:sym typeface="Helvetica Neue"/>
              </a:rPr>
              <a:t>CJNG</a:t>
            </a:r>
          </a:p>
          <a:p>
            <a:pPr algn="ctr" defTabSz="1219169" hangingPunct="0"/>
            <a:r>
              <a:rPr lang="es-MX" sz="1200" b="1" kern="0" dirty="0">
                <a:solidFill>
                  <a:srgbClr val="D5D5D5">
                    <a:lumMod val="10000"/>
                  </a:srgbClr>
                </a:solidFill>
                <a:latin typeface="Helvetica Neue"/>
                <a:sym typeface="Helvetica Neue"/>
              </a:rPr>
              <a:t>Función: EJECUTOR </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812975" y="4644311"/>
            <a:ext cx="790575"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40323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1848425535"/>
              </p:ext>
            </p:extLst>
          </p:nvPr>
        </p:nvGraphicFramePr>
        <p:xfrm>
          <a:off x="2342571" y="872451"/>
          <a:ext cx="9255737" cy="5715000"/>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Contra la Salud — 11/10/2019 10:10</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DESAPARICION FORZADA DE PERSONAS — CUMPLIMENTADA</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242316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Sin Alias del Caso Hechos ocurridos el día 09 de marzo del 2023, cuando RICARDO OMAR HERRERA GUERRERO ALÍAS “PIOJO” Y/O “EL CHASCAS” Y/O “CHASQUERO”, irrumpió en el domicilio  ubicado en  calle 16 de septiembre Sur, número 706, en la Colonia Independencia, perteneciente al Municipio de Rincón de Romos, Aguascalientes, cuando las victimas de identidad reservada Victimas de identidad reservada A.G.P.H. y U.F.R.O. (Aún no localizadas) se encontraban en el interior. Sacándolas de dicho domicilio y llevándoselas a bordo de un vehículo, esto haciendo uso de la violencia, sin que hasta el momento se conozca su paradero. 
</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Sentenciado, se sentencio por violacion</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Sin Alias del Caso Hechos ocurridos el día 09 de marzo del 2023, cuando RICARDO OMAR HERRERA GUERRERO ALÍAS “PIOJO” Y/O “EL CHASCAS” Y/O “CHASQUERO”, irrumpió en el domicilio  ubicado en  calle 16 de septiembre Sur, número 706, en la Colonia Independencia, perteneciente al Municipio de Rincón de Romos, Aguascalientes, cuando las victimas de identidad reservada Victimas de identidad reservada A.G.P.H. y U.F.R.O. (Aún no localizadas) se encontraban en el interior. Sacándolas de dicho domicilio y llevándoselas a bordo de un vehículo, esto haciendo uso de la violencia, sin que hasta el momento se conozca su paradero. 
</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5" y="3183972"/>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7031134" y="3138561"/>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646331"/>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Fecha de nacimiento: 22/12/1985</a:t>
            </a:r>
          </a:p>
          <a:p>
            <a:pPr algn="ctr" defTabSz="1219169" hangingPunct="0"/>
            <a:r>
              <a:rPr lang="es-MX" sz="1200" b="1" kern="0" dirty="0">
                <a:solidFill>
                  <a:srgbClr val="D5D5D5">
                    <a:lumMod val="10000"/>
                  </a:srgbClr>
                </a:solidFill>
                <a:latin typeface="Helvetica Neue"/>
                <a:sym typeface="Helvetica Neue"/>
              </a:rPr>
              <a:t>39 años</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[V2]</a:t>
            </a:r>
          </a:p>
        </p:txBody>
      </p:sp>
    </p:spTree>
    <p:extLst>
      <p:ext uri="{BB962C8B-B14F-4D97-AF65-F5344CB8AC3E}">
        <p14:creationId xmlns:p14="http://schemas.microsoft.com/office/powerpoint/2010/main" val="2376095208"/>
      </p:ext>
    </p:extLst>
  </p:cSld>
  <p:clrMapOvr>
    <a:masterClrMapping/>
  </p:clrMapOvr>
</p:sld>
</file>

<file path=ppt/slides/slide4.xml><?xml version="1.0" encoding="utf-8"?>
<p:sld xmlns:a16="http://schemas.microsoft.com/office/drawing/2014/main" xmlns:adec="http://schemas.microsoft.com/office/drawing/2017/decorative" xmlns:a14="http://schemas.microsoft.com/office/drawing/2010/main" xmlns:ma14="http://schemas.microsoft.com/office/mac/drawingml/2011/main" xmlns:m="http://schemas.openxmlformats.org/officeDocument/2006/math"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Id2"/>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654d255a6cdc4108">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55859"/>
            <a:ext cx="1746956" cy="461665"/>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JAVIER ESQUIVEL PADILLA</a:t>
            </a:r>
          </a:p>
          <a:p>
            <a:pPr algn="ctr" defTabSz="1219169" hangingPunct="0"/>
            <a:r>
              <a:rPr lang="es-MX" sz="1200" b="1" kern="0" dirty="0">
                <a:solidFill>
                  <a:srgbClr val="D5D5D5">
                    <a:lumMod val="10000"/>
                  </a:srgbClr>
                </a:solidFill>
                <a:latin typeface="Helvetica Neue"/>
                <a:sym typeface="Helvetica Neue"/>
              </a:rPr>
              <a:t>(a) “Quique”</a:t>
            </a:r>
          </a:p>
        </p:txBody>
      </p:sp>
      <p:sp>
        <p:nvSpPr>
          <p:cNvPr id="8" name="CuadroTexto 7">
            <a:extLst>
              <a:ext uri="{FF2B5EF4-FFF2-40B4-BE49-F238E27FC236}">
                <a16:creationId xmlns:a16="http://schemas.microsoft.com/office/drawing/2014/main" id="{B24ECCA9-EB5A-49D0-907A-CA98B828176F}"/>
              </a:ext>
              <a:ext uri="{C183D7F6-B498-43B3-948B-1728B52AA6E4}">
                <adec:decorative xmlns:adec="http://schemas.microsoft.com/office/drawing/2017/decorative" val="0"/>
              </a:ext>
            </a:extLst>
          </p:cNvPr>
          <p:cNvSpPr txBox="1"/>
          <p:nvPr/>
        </p:nvSpPr>
        <p:spPr>
          <a:xfrm>
            <a:off x="527560" y="3986610"/>
            <a:ext cx="1452730"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FF0000"/>
                </a:solidFill>
                <a:latin typeface="Helvetica Neue"/>
                <a:sym typeface="Helvetica Neue"/>
              </a:rPr>
              <a:t>CJNG</a:t>
            </a:r>
          </a:p>
          <a:p>
            <a:pPr algn="ctr" defTabSz="1219169" hangingPunct="0"/>
            <a:r>
              <a:rPr lang="es-MX" sz="1200" b="1" kern="0" dirty="0">
                <a:solidFill>
                  <a:srgbClr val="D5D5D5">
                    <a:lumMod val="10000"/>
                  </a:srgbClr>
                </a:solidFill>
                <a:latin typeface="Helvetica Neue"/>
                <a:sym typeface="Helvetica Neue"/>
              </a:rPr>
              <a:t>Función: EJECUTOR </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812975" y="4644311"/>
            <a:ext cx="790575"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40323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1848425535"/>
              </p:ext>
            </p:extLst>
          </p:nvPr>
        </p:nvGraphicFramePr>
        <p:xfrm>
          <a:off x="2342571" y="872451"/>
          <a:ext cx="9255737" cy="5715000"/>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Lesiones Dolosas — 07/03/2008 21:12
• Lesiones Dolosas — 22/01/2007 13:00
• Mariposero — 13/05/2006 19:20
• Lesiones Dolosas — 03/04/2004 15:00
• Robo Simple — 28/06/1995 16:53</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LESIONES DOLOSAS POR GOLPES — CUMPLIMENTADA
• ROBO CALIFICADO — CUMPLIMENTADA</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242316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Sentenciado, se sentencio por violacion</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5" y="3183972"/>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7031134" y="3138561"/>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646331"/>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Fecha de nacimiento: 22/12/1985</a:t>
            </a:r>
          </a:p>
          <a:p>
            <a:pPr algn="ctr" defTabSz="1219169" hangingPunct="0"/>
            <a:r>
              <a:rPr lang="es-MX" sz="1200" b="1" kern="0" dirty="0">
                <a:solidFill>
                  <a:srgbClr val="D5D5D5">
                    <a:lumMod val="10000"/>
                  </a:srgbClr>
                </a:solidFill>
                <a:latin typeface="Helvetica Neue"/>
                <a:sym typeface="Helvetica Neue"/>
              </a:rPr>
              <a:t>39 años</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[V2]</a:t>
            </a:r>
          </a:p>
        </p:txBody>
      </p:sp>
    </p:spTree>
    <p:extLst>
      <p:ext uri="{BB962C8B-B14F-4D97-AF65-F5344CB8AC3E}">
        <p14:creationId xmlns:p14="http://schemas.microsoft.com/office/powerpoint/2010/main" val="2376095208"/>
      </p:ext>
    </p:extLst>
  </p:cSld>
  <p:clrMapOvr>
    <a:masterClrMapping/>
  </p:clrMapOvr>
</p:sld>
</file>

<file path=ppt/slides/slide5.xml><?xml version="1.0" encoding="utf-8"?>
<p:sld xmlns:a16="http://schemas.microsoft.com/office/drawing/2014/main" xmlns:adec="http://schemas.microsoft.com/office/drawing/2017/decorative" xmlns:a14="http://schemas.microsoft.com/office/drawing/2010/main" xmlns:ma14="http://schemas.microsoft.com/office/mac/drawingml/2011/main" xmlns:m="http://schemas.openxmlformats.org/officeDocument/2006/math"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Id2"/>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19c1041b503f484e">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55859"/>
            <a:ext cx="1746956" cy="461665"/>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RICARDO ALBERTO NAVARRO GONZALEZ</a:t>
            </a:r>
          </a:p>
          <a:p>
            <a:pPr algn="ctr" defTabSz="1219169" hangingPunct="0"/>
            <a:r>
              <a:rPr lang="es-MX" sz="1200" b="1" kern="0" dirty="0">
                <a:solidFill>
                  <a:srgbClr val="D5D5D5">
                    <a:lumMod val="10000"/>
                  </a:srgbClr>
                </a:solidFill>
                <a:latin typeface="Helvetica Neue"/>
                <a:sym typeface="Helvetica Neue"/>
              </a:rPr>
              <a:t>(a) “Quique”</a:t>
            </a:r>
          </a:p>
        </p:txBody>
      </p:sp>
      <p:sp>
        <p:nvSpPr>
          <p:cNvPr id="8" name="CuadroTexto 7">
            <a:extLst>
              <a:ext uri="{FF2B5EF4-FFF2-40B4-BE49-F238E27FC236}">
                <a16:creationId xmlns:a16="http://schemas.microsoft.com/office/drawing/2014/main" id="{B24ECCA9-EB5A-49D0-907A-CA98B828176F}"/>
              </a:ext>
              <a:ext uri="{C183D7F6-B498-43B3-948B-1728B52AA6E4}">
                <adec:decorative xmlns:adec="http://schemas.microsoft.com/office/drawing/2017/decorative" val="0"/>
              </a:ext>
            </a:extLst>
          </p:cNvPr>
          <p:cNvSpPr txBox="1"/>
          <p:nvPr/>
        </p:nvSpPr>
        <p:spPr>
          <a:xfrm>
            <a:off x="527560" y="3986610"/>
            <a:ext cx="1452730"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FF0000"/>
                </a:solidFill>
                <a:latin typeface="Helvetica Neue"/>
                <a:sym typeface="Helvetica Neue"/>
              </a:rPr>
              <a:t>CJNG</a:t>
            </a:r>
          </a:p>
          <a:p>
            <a:pPr algn="ctr" defTabSz="1219169" hangingPunct="0"/>
            <a:r>
              <a:rPr lang="es-MX" sz="1200" b="1" kern="0" dirty="0">
                <a:solidFill>
                  <a:srgbClr val="D5D5D5">
                    <a:lumMod val="10000"/>
                  </a:srgbClr>
                </a:solidFill>
                <a:latin typeface="Helvetica Neue"/>
                <a:sym typeface="Helvetica Neue"/>
              </a:rPr>
              <a:t>Función: EJECUTOR </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812975" y="4644311"/>
            <a:ext cx="790575"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40323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1848425535"/>
              </p:ext>
            </p:extLst>
          </p:nvPr>
        </p:nvGraphicFramePr>
        <p:xfrm>
          <a:off x="2342571" y="872451"/>
          <a:ext cx="9255737" cy="5715000"/>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Homicidio Doloso — 18/06/2020 19:10
• Lesiones Dolosas — 12/05/2019 21:20</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HOMICIDIO DOLOSO CALIFICADO — CUMPLIMENTADA</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242316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Sentenciado, se sentencio por violacion</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5" y="3183972"/>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7031134" y="3138561"/>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646331"/>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Fecha de nacimiento: 22/12/1985</a:t>
            </a:r>
          </a:p>
          <a:p>
            <a:pPr algn="ctr" defTabSz="1219169" hangingPunct="0"/>
            <a:r>
              <a:rPr lang="es-MX" sz="1200" b="1" kern="0" dirty="0">
                <a:solidFill>
                  <a:srgbClr val="D5D5D5">
                    <a:lumMod val="10000"/>
                  </a:srgbClr>
                </a:solidFill>
                <a:latin typeface="Helvetica Neue"/>
                <a:sym typeface="Helvetica Neue"/>
              </a:rPr>
              <a:t>39 años</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[V2]</a:t>
            </a:r>
          </a:p>
        </p:txBody>
      </p:sp>
    </p:spTree>
    <p:extLst>
      <p:ext uri="{BB962C8B-B14F-4D97-AF65-F5344CB8AC3E}">
        <p14:creationId xmlns:p14="http://schemas.microsoft.com/office/powerpoint/2010/main" val="2376095208"/>
      </p:ext>
    </p:extLst>
  </p:cSld>
  <p:clrMapOvr>
    <a:masterClrMapping/>
  </p:clrMapOvr>
</p:sld>
</file>

<file path=ppt/slides/slide6.xml><?xml version="1.0" encoding="utf-8"?>
<p:sld xmlns:a16="http://schemas.microsoft.com/office/drawing/2014/main" xmlns:adec="http://schemas.microsoft.com/office/drawing/2017/decorative" xmlns:a14="http://schemas.microsoft.com/office/drawing/2010/main" xmlns:ma14="http://schemas.microsoft.com/office/mac/drawingml/2011/main" xmlns:m="http://schemas.openxmlformats.org/officeDocument/2006/math" xmlns:p14="http://schemas.microsoft.com/office/powerpoint/2010/main"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FONDO]" descr="[FONDO]">
            <a:extLst>
              <a:ext uri="{FF2B5EF4-FFF2-40B4-BE49-F238E27FC236}">
                <a16:creationId xmlns:a16="http://schemas.microsoft.com/office/drawing/2014/main" id="{550B94DC-8083-409B-A0AE-8E5F92888076}"/>
              </a:ext>
            </a:extLst>
          </p:cNvPr>
          <p:cNvPicPr>
            <a:picLocks noChangeAspect="1"/>
          </p:cNvPicPr>
          <p:nvPr/>
        </p:nvPicPr>
        <p:blipFill>
          <a:blip r:embed="rId2"/>
          <a:stretch>
            <a:fillRect/>
          </a:stretch>
        </p:blipFill>
        <p:spPr>
          <a:xfrm>
            <a:off x="0" y="9634"/>
            <a:ext cx="12192000" cy="6838731"/>
          </a:xfrm>
          <a:prstGeom prst="rect">
            <a:avLst/>
          </a:prstGeom>
        </p:spPr>
      </p:pic>
      <p:pic>
        <p:nvPicPr>
          <p:cNvPr id="6" name="[FP]" descr="[FP]">
            <a:extLst>
              <a:ext uri="{FF2B5EF4-FFF2-40B4-BE49-F238E27FC236}">
                <a16:creationId xmlns:a16="http://schemas.microsoft.com/office/drawing/2014/main" id="{96BB27C3-171F-415B-955E-00B05E76B932}"/>
              </a:ext>
              <a:ext uri="{C183D7F6-B498-43B3-948B-1728B52AA6E4}">
                <adec:decorative xmlns:adec="http://schemas.microsoft.com/office/drawing/2017/decorative" val="0"/>
              </a:ext>
            </a:extLst>
          </p:cNvPr>
          <p:cNvPicPr>
            <a:picLocks noChangeAspect="1"/>
          </p:cNvPicPr>
          <p:nvPr/>
        </p:nvPicPr>
        <p:blipFill rotWithShape="1">
          <a:blip r:embed="Rbf70e8e2a112433a">
            <a:extLst>
              <a:ext uri="{28A0092B-C50C-407E-A947-70E740481C1C}">
                <a14:useLocalDpi xmlns:a14="http://schemas.microsoft.com/office/drawing/2010/main" val="0"/>
              </a:ext>
            </a:extLst>
          </a:blip>
          <a:srcRect l="13321" r="5707" b="43686"/>
          <a:stretch/>
        </p:blipFill>
        <p:spPr>
          <a:xfrm>
            <a:off x="375030" y="872451"/>
            <a:ext cx="1746956" cy="1783408"/>
          </a:xfrm>
          <a:prstGeom prst="rect">
            <a:avLst/>
          </a:prstGeom>
          <a:ln w="19050">
            <a:solidFill>
              <a:srgbClr val="000000"/>
            </a:solidFill>
            <a:miter lim="400000"/>
          </a:ln>
          <a:extLst>
            <a:ext uri="{C572A759-6A51-4108-AA02-DFA0A04FC94B}">
              <ma14:wrappingTextBoxFlag xmlns:ma14="http://schemas.microsoft.com/office/mac/drawingml/2011/main" xmlns:a14="http://schemas.microsoft.com/office/drawing/2010/main" xmlns:m="http://schemas.openxmlformats.org/officeDocument/2006/math" val="1"/>
            </a:ext>
          </a:extLst>
        </p:spPr>
      </p:pic>
      <p:sp>
        <p:nvSpPr>
          <p:cNvPr id="7" name="CuadroTexto 6">
            <a:extLst>
              <a:ext uri="{FF2B5EF4-FFF2-40B4-BE49-F238E27FC236}">
                <a16:creationId xmlns:a16="http://schemas.microsoft.com/office/drawing/2014/main" id="{3D74CD59-3E7C-4914-8600-4A1E85442772}"/>
              </a:ext>
              <a:ext uri="{C183D7F6-B498-43B3-948B-1728B52AA6E4}">
                <adec:decorative xmlns:adec="http://schemas.microsoft.com/office/drawing/2017/decorative" val="0"/>
              </a:ext>
            </a:extLst>
          </p:cNvPr>
          <p:cNvSpPr txBox="1"/>
          <p:nvPr/>
        </p:nvSpPr>
        <p:spPr>
          <a:xfrm>
            <a:off x="375030" y="2655859"/>
            <a:ext cx="1746956" cy="461665"/>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JOSUE CASTORENA ESPARZA</a:t>
            </a:r>
          </a:p>
          <a:p>
            <a:pPr algn="ctr" defTabSz="1219169" hangingPunct="0"/>
            <a:r>
              <a:rPr lang="es-MX" sz="1200" b="1" kern="0" dirty="0">
                <a:solidFill>
                  <a:srgbClr val="D5D5D5">
                    <a:lumMod val="10000"/>
                  </a:srgbClr>
                </a:solidFill>
                <a:latin typeface="Helvetica Neue"/>
                <a:sym typeface="Helvetica Neue"/>
              </a:rPr>
              <a:t>(a) “Quique”</a:t>
            </a:r>
          </a:p>
        </p:txBody>
      </p:sp>
      <p:sp>
        <p:nvSpPr>
          <p:cNvPr id="8" name="CuadroTexto 7">
            <a:extLst>
              <a:ext uri="{FF2B5EF4-FFF2-40B4-BE49-F238E27FC236}">
                <a16:creationId xmlns:a16="http://schemas.microsoft.com/office/drawing/2014/main" id="{B24ECCA9-EB5A-49D0-907A-CA98B828176F}"/>
              </a:ext>
              <a:ext uri="{C183D7F6-B498-43B3-948B-1728B52AA6E4}">
                <adec:decorative xmlns:adec="http://schemas.microsoft.com/office/drawing/2017/decorative" val="0"/>
              </a:ext>
            </a:extLst>
          </p:cNvPr>
          <p:cNvSpPr txBox="1"/>
          <p:nvPr/>
        </p:nvSpPr>
        <p:spPr>
          <a:xfrm>
            <a:off x="527560" y="3986610"/>
            <a:ext cx="1452730"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FF0000"/>
                </a:solidFill>
                <a:latin typeface="Helvetica Neue"/>
                <a:sym typeface="Helvetica Neue"/>
              </a:rPr>
              <a:t>CJNG</a:t>
            </a:r>
          </a:p>
          <a:p>
            <a:pPr algn="ctr" defTabSz="1219169" hangingPunct="0"/>
            <a:r>
              <a:rPr lang="es-MX" sz="1200" b="1" kern="0" dirty="0">
                <a:solidFill>
                  <a:srgbClr val="D5D5D5">
                    <a:lumMod val="10000"/>
                  </a:srgbClr>
                </a:solidFill>
                <a:latin typeface="Helvetica Neue"/>
                <a:sym typeface="Helvetica Neue"/>
              </a:rPr>
              <a:t>Función: EJECUTOR </a:t>
            </a:r>
          </a:p>
        </p:txBody>
      </p:sp>
      <p:sp>
        <p:nvSpPr>
          <p:cNvPr id="9" name="CuadroTexto 8">
            <a:extLst>
              <a:ext uri="{FF2B5EF4-FFF2-40B4-BE49-F238E27FC236}">
                <a16:creationId xmlns:a16="http://schemas.microsoft.com/office/drawing/2014/main" id="{30351AD1-E07B-4A71-9B0F-C13A755BC74E}"/>
              </a:ext>
              <a:ext uri="{C183D7F6-B498-43B3-948B-1728B52AA6E4}">
                <adec:decorative xmlns:adec="http://schemas.microsoft.com/office/drawing/2017/decorative" val="0"/>
              </a:ext>
            </a:extLst>
          </p:cNvPr>
          <p:cNvSpPr txBox="1"/>
          <p:nvPr/>
        </p:nvSpPr>
        <p:spPr>
          <a:xfrm>
            <a:off x="812975" y="4644311"/>
            <a:ext cx="790575" cy="420628"/>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b="1" kern="0" dirty="0">
                <a:solidFill>
                  <a:srgbClr val="D5D5D5">
                    <a:lumMod val="10000"/>
                  </a:srgbClr>
                </a:solidFill>
                <a:latin typeface="Helvetica Neue"/>
                <a:sym typeface="Helvetica Neue"/>
              </a:rPr>
              <a:t>Objetivo detenido</a:t>
            </a:r>
          </a:p>
        </p:txBody>
      </p:sp>
      <p:sp>
        <p:nvSpPr>
          <p:cNvPr id="10" name="Rectángulo: esquinas redondeadas 9">
            <a:extLst>
              <a:ext uri="{FF2B5EF4-FFF2-40B4-BE49-F238E27FC236}">
                <a16:creationId xmlns:a16="http://schemas.microsoft.com/office/drawing/2014/main" id="{A867825B-864F-4860-8146-FF4726E50C0C}"/>
              </a:ext>
              <a:ext uri="{C183D7F6-B498-43B3-948B-1728B52AA6E4}">
                <adec:decorative xmlns:adec="http://schemas.microsoft.com/office/drawing/2017/decorative" val="0"/>
              </a:ext>
            </a:extLst>
          </p:cNvPr>
          <p:cNvSpPr/>
          <p:nvPr/>
        </p:nvSpPr>
        <p:spPr>
          <a:xfrm>
            <a:off x="375030" y="40323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sp>
        <p:nvSpPr>
          <p:cNvPr id="11" name="Rectángulo: esquinas redondeadas 10">
            <a:extLst>
              <a:ext uri="{FF2B5EF4-FFF2-40B4-BE49-F238E27FC236}">
                <a16:creationId xmlns:a16="http://schemas.microsoft.com/office/drawing/2014/main" id="{DCBA5AE1-928F-4078-8BDA-87D77C1A9140}"/>
              </a:ext>
              <a:ext uri="{C183D7F6-B498-43B3-948B-1728B52AA6E4}">
                <adec:decorative xmlns:adec="http://schemas.microsoft.com/office/drawing/2017/decorative" val="0"/>
              </a:ext>
            </a:extLst>
          </p:cNvPr>
          <p:cNvSpPr/>
          <p:nvPr/>
        </p:nvSpPr>
        <p:spPr>
          <a:xfrm>
            <a:off x="375030" y="4690041"/>
            <a:ext cx="1746956" cy="329168"/>
          </a:xfrm>
          <a:prstGeom prst="roundRect">
            <a:avLst/>
          </a:prstGeom>
          <a:noFill/>
          <a:ln w="19050" cap="flat">
            <a:solidFill>
              <a:srgbClr val="002060"/>
            </a:solid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412750" hangingPunct="0"/>
            <a:endParaRPr lang="es-MX" sz="1600" kern="0">
              <a:solidFill>
                <a:srgbClr val="FFFFFF"/>
              </a:solidFill>
              <a:latin typeface="Helvetica Neue Medium"/>
              <a:ea typeface="Helvetica Neue Medium"/>
              <a:cs typeface="Helvetica Neue Medium"/>
              <a:sym typeface="Helvetica Neue Medium"/>
            </a:endParaRPr>
          </a:p>
        </p:txBody>
      </p:sp>
      <p:graphicFrame>
        <p:nvGraphicFramePr>
          <p:cNvPr id="12" name="Tabla 11">
            <a:extLst>
              <a:ext uri="{FF2B5EF4-FFF2-40B4-BE49-F238E27FC236}">
                <a16:creationId xmlns:a16="http://schemas.microsoft.com/office/drawing/2014/main" id="{7D086326-9674-4613-A1F6-30D70D726251}"/>
              </a:ext>
              <a:ext uri="{C183D7F6-B498-43B3-948B-1728B52AA6E4}">
                <adec:decorative xmlns:adec="http://schemas.microsoft.com/office/drawing/2017/decorative" val="0"/>
              </a:ext>
            </a:extLst>
          </p:cNvPr>
          <p:cNvGraphicFramePr>
            <a:graphicFrameLocks noGrp="1"/>
          </p:cNvGraphicFramePr>
          <p:nvPr>
            <p:extLst>
              <p:ext uri="{D42A27DB-BD31-4B8C-83A1-F6EECF244321}">
                <p14:modId xmlns:p14="http://schemas.microsoft.com/office/powerpoint/2010/main" val="1848425535"/>
              </p:ext>
            </p:extLst>
          </p:nvPr>
        </p:nvGraphicFramePr>
        <p:xfrm>
          <a:off x="2342571" y="872451"/>
          <a:ext cx="9255737" cy="5715000"/>
        </p:xfrm>
        <a:graphic>
          <a:graphicData uri="http://schemas.openxmlformats.org/drawingml/2006/table">
            <a:tbl>
              <a:tblPr firstRow="1" bandRow="1">
                <a:tableStyleId>{5940675A-B579-460E-94D1-54222C63F5DA}</a:tableStyleId>
              </a:tblPr>
              <a:tblGrid>
                <a:gridCol w="1821946">
                  <a:extLst>
                    <a:ext uri="{9D8B030D-6E8A-4147-A177-3AD203B41FA5}">
                      <a16:colId xmlns:a16="http://schemas.microsoft.com/office/drawing/2014/main" val="84531247"/>
                    </a:ext>
                  </a:extLst>
                </a:gridCol>
                <a:gridCol w="4416776">
                  <a:extLst>
                    <a:ext uri="{9D8B030D-6E8A-4147-A177-3AD203B41FA5}">
                      <a16:colId xmlns:a16="http://schemas.microsoft.com/office/drawing/2014/main" val="2002464751"/>
                    </a:ext>
                  </a:extLst>
                </a:gridCol>
                <a:gridCol w="3017015">
                  <a:extLst>
                    <a:ext uri="{9D8B030D-6E8A-4147-A177-3AD203B41FA5}">
                      <a16:colId xmlns:a16="http://schemas.microsoft.com/office/drawing/2014/main" val="3567498210"/>
                    </a:ext>
                  </a:extLst>
                </a:gridCol>
              </a:tblGrid>
              <a:tr h="77724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Antecedentes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indent="0" algn="l">
                        <a:buFont typeface="Arial" panose="020B0604020202020204" pitchFamily="34" charset="0"/>
                        <a:buNone/>
                      </a:pPr>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Contra la Salud — 31/07/2022 14:17
• Contra la Salud — 06/12/2019 21:20</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4260607246"/>
                  </a:ext>
                </a:extLst>
              </a:tr>
              <a:tr h="41148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Órdenes de aprehensión</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l"/>
                      <a:r>
                        <a:rPr kumimoji="0" lang="es-419" sz="1200" b="0" i="0" u="none" strike="noStrike" cap="none" spc="0" normalizeH="0" dirty="0">
                          <a:ln>
                            <a:noFill/>
                          </a:ln>
                          <a:solidFill>
                            <a:schemeClr val="bg2">
                              <a:lumMod val="10000"/>
                            </a:schemeClr>
                          </a:solidFill>
                          <a:effectLst/>
                          <a:latin typeface="+mj-lt"/>
                          <a:ea typeface="+mn-ea"/>
                          <a:cs typeface="+mn-cs"/>
                          <a:sym typeface="Helvetica Neue"/>
                        </a:rPr>
                        <a:t>
• HOMICIDIO DOLOSO CALIFICADO — CUMPLIMENTADA</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601757136"/>
                  </a:ext>
                </a:extLst>
              </a:tr>
              <a:tr h="242316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Asuntos relacionados </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indent="0" algn="just">
                        <a:buFont typeface="Arial" panose="020B0604020202020204" pitchFamily="34" charset="0"/>
                        <a:buNone/>
                      </a:pPr>
                      <a:r>
                        <a:rPr kumimoji="0" lang="es-MX" sz="1200" b="1" i="0" u="none" strike="noStrike" kern="1200" cap="none" spc="0" normalizeH="0" dirty="0">
                          <a:ln>
                            <a:noFill/>
                          </a:ln>
                          <a:solidFill>
                            <a:schemeClr val="bg2">
                              <a:lumMod val="10000"/>
                            </a:schemeClr>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p>
                      <a:pPr marL="342900" indent="-342900" algn="just">
                        <a:buFont typeface="Arial" panose="020B0604020202020204" pitchFamily="34" charset="0"/>
                        <a:buChar char="•"/>
                      </a:pPr>
                      <a:endParaRPr kumimoji="0" lang="es-MX" sz="1200" b="1" i="0" u="none" strike="noStrike" kern="1200"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a:txBody>
                    <a:bodyPr/>
                    <a:lstStyle/>
                    <a:p>
                      <a:pPr marL="342900" indent="-342900" algn="just">
                        <a:buFont typeface="Arial" panose="020B0604020202020204" pitchFamily="34" charset="0"/>
                        <a:buChar char="•"/>
                      </a:pPr>
                      <a:r>
                        <a:rPr lang="es-MX" sz="1200" b="0" i="0" u="none" strike="noStrike" kern="1200" cap="none" spc="0" baseline="0" dirty="0">
                          <a:solidFill>
                            <a:schemeClr val="bg2">
                              <a:lumMod val="10000"/>
                            </a:schemeClr>
                          </a:solidFill>
                          <a:uFillTx/>
                          <a:latin typeface="+mj-lt"/>
                          <a:ea typeface="+mn-ea"/>
                          <a:cs typeface="+mn-cs"/>
                          <a:sym typeface="Helvetica Neue"/>
                        </a:rPr>
                        <a:t>Autor intelectual del ataque perpetrado en contra de elementos de la Comisaria General el día 22 de septiembre del año 2022, en las inmediaciones de Fracc. Valle del Real, Rincón de Romos, Aguascalientes. </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3847750782"/>
                  </a:ext>
                </a:extLst>
              </a:tr>
              <a:tr h="96012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Sentencia</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marL="0" marR="0" lvl="0" indent="0" algn="just" defTabSz="584200" rtl="0" eaLnBrk="1" fontAlgn="auto" latinLnBrk="0" hangingPunct="1">
                        <a:lnSpc>
                          <a:spcPct val="100000"/>
                        </a:lnSpc>
                        <a:spcBef>
                          <a:spcPts val="0"/>
                        </a:spcBef>
                        <a:spcAft>
                          <a:spcPts val="0"/>
                        </a:spcAft>
                        <a:buClrTx/>
                        <a:buSzTx/>
                        <a:buFontTx/>
                        <a:buNone/>
                        <a:tabLst/>
                        <a:defRPr/>
                      </a:pPr>
                      <a:r>
                        <a:rPr lang="es-MX" sz="1200" kern="1200" dirty="0">
                          <a:solidFill>
                            <a:schemeClr val="bg2">
                              <a:lumMod val="10000"/>
                            </a:schemeClr>
                          </a:solidFill>
                          <a:latin typeface="+mj-lt"/>
                          <a:ea typeface="+mn-ea"/>
                          <a:cs typeface="+mn-cs"/>
                        </a:rPr>
                        <a:t>Sentenciado, se sentencio por violacion</a:t>
                      </a: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1778621528"/>
                  </a:ext>
                </a:extLst>
              </a:tr>
              <a:tr h="1143000">
                <a:tc>
                  <a:txBody>
                    <a:bodyPr/>
                    <a:lstStyle/>
                    <a:p>
                      <a:r>
                        <a:rPr kumimoji="0" lang="es-MX" sz="1200" b="1" i="0" u="none" strike="noStrike" cap="none" spc="0" normalizeH="0" dirty="0">
                          <a:ln>
                            <a:noFill/>
                          </a:ln>
                          <a:solidFill>
                            <a:schemeClr val="bg2">
                              <a:lumMod val="10000"/>
                            </a:schemeClr>
                          </a:solidFill>
                          <a:effectLst/>
                          <a:latin typeface="+mj-lt"/>
                          <a:ea typeface="+mn-ea"/>
                          <a:cs typeface="+mn-cs"/>
                          <a:sym typeface="Helvetica Neue"/>
                        </a:rPr>
                        <a:t>Estatus jurídico</a:t>
                      </a:r>
                    </a:p>
                  </a:txBody>
                  <a:tcPr marL="45720" marR="45720" marT="22860" marB="22860" anchor="ctr">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gridSpan="2">
                  <a:txBody>
                    <a:bodyPr/>
                    <a:lstStyle/>
                    <a:p>
                      <a:pPr algn="just"/>
                      <a:r>
                        <a:rPr kumimoji="0" lang="es-MX" sz="1200" b="1" i="0" u="none" strike="noStrike" cap="none" spc="0" normalizeH="0" dirty="0">
                          <a:ln>
                            <a:noFill/>
                          </a:ln>
                          <a:solidFill>
                            <a:srgbClr val="002060"/>
                          </a:solidFill>
                          <a:effectLst/>
                          <a:latin typeface="+mj-lt"/>
                          <a:ea typeface="+mn-ea"/>
                          <a:cs typeface="+mn-cs"/>
                          <a:sym typeface="Helvetica Neue"/>
                        </a:rPr>
                        <a:t>Caso Jassiel Hechos en agravio de Jassiel Díaz Cardona, el pasado 30 de mayo de 2023, en el rancho conocido como  “la fogata” Potrero Salitrillo Monte, Rincón de Romos, Aguascalientes, cuando la victima viajaba a bordo de su automóvil Ford Focus sobre la carretera 22, fue perseguido por los responsables  Jonathan Josefath Castorena Rodríguez alias patroncito, Javier Esquivel Padilla alias “La Queta” y Ricardo Alberto Navarro Gonzales alias “El Ricas”, quienes lo alcanzaron para herirlo con disparos por arma de fuego, la victima falleció minutos mas tarde en el Hospital General de Rincón de Romos.</a:t>
                      </a:r>
                      <a:endParaRPr kumimoji="0" lang="es-MX" sz="1200" b="0" i="0" u="none" strike="noStrike" cap="none" spc="0" normalizeH="0" dirty="0">
                        <a:ln>
                          <a:noFill/>
                        </a:ln>
                        <a:solidFill>
                          <a:schemeClr val="bg2">
                            <a:lumMod val="10000"/>
                          </a:schemeClr>
                        </a:solidFill>
                        <a:effectLst/>
                        <a:latin typeface="+mj-lt"/>
                        <a:ea typeface="+mn-ea"/>
                        <a:cs typeface="+mn-cs"/>
                        <a:sym typeface="Helvetica Neue"/>
                      </a:endParaRPr>
                    </a:p>
                  </a:txBody>
                  <a:tcPr marL="45720" marR="45720" marT="22860" marB="22860">
                    <a:lnL w="19050" cap="flat" cmpd="sng" algn="ctr">
                      <a:solidFill>
                        <a:srgbClr val="002060"/>
                      </a:solidFill>
                      <a:prstDash val="solid"/>
                      <a:round/>
                      <a:headEnd type="none" w="med" len="med"/>
                      <a:tailEnd type="none" w="med" len="med"/>
                    </a:lnL>
                    <a:lnR w="19050" cap="flat" cmpd="sng" algn="ctr">
                      <a:solidFill>
                        <a:srgbClr val="002060"/>
                      </a:solidFill>
                      <a:prstDash val="solid"/>
                      <a:round/>
                      <a:headEnd type="none" w="med" len="med"/>
                      <a:tailEnd type="none" w="med" len="med"/>
                    </a:lnR>
                    <a:lnT w="19050" cap="flat" cmpd="sng" algn="ctr">
                      <a:solidFill>
                        <a:srgbClr val="002060"/>
                      </a:solidFill>
                      <a:prstDash val="solid"/>
                      <a:round/>
                      <a:headEnd type="none" w="med" len="med"/>
                      <a:tailEnd type="none" w="med" len="med"/>
                    </a:lnT>
                    <a:lnB w="19050" cap="flat" cmpd="sng" algn="ctr">
                      <a:solidFill>
                        <a:srgbClr val="002060"/>
                      </a:solidFill>
                      <a:prstDash val="solid"/>
                      <a:round/>
                      <a:headEnd type="none" w="med" len="med"/>
                      <a:tailEnd type="none" w="med" len="med"/>
                    </a:lnB>
                    <a:lnTlToBr w="12700" cmpd="sng">
                      <a:noFill/>
                      <a:prstDash val="solid"/>
                    </a:lnTlToBr>
                    <a:lnBlToTr w="12700" cmpd="sng">
                      <a:noFill/>
                      <a:prstDash val="solid"/>
                    </a:lnBlToTr>
                  </a:tcPr>
                </a:tc>
                <a:tc hMerge="1">
                  <a:txBody>
                    <a:bodyPr/>
                    <a:lstStyle/>
                    <a:p>
                      <a:endParaRPr lang="es-MX"/>
                    </a:p>
                  </a:txBody>
                  <a:tcPr/>
                </a:tc>
                <a:extLst>
                  <a:ext uri="{0D108BD9-81ED-4DB2-BD59-A6C34878D82A}">
                    <a16:rowId xmlns:a16="http://schemas.microsoft.com/office/drawing/2014/main" val="554105151"/>
                  </a:ext>
                </a:extLst>
              </a:tr>
            </a:tbl>
          </a:graphicData>
        </a:graphic>
      </p:graphicFrame>
      <p:pic>
        <p:nvPicPr>
          <p:cNvPr id="13" name="Imagen 12">
            <a:extLst>
              <a:ext uri="{FF2B5EF4-FFF2-40B4-BE49-F238E27FC236}">
                <a16:creationId xmlns:a16="http://schemas.microsoft.com/office/drawing/2014/main" id="{F3E4DB8D-4053-4584-8E16-FD3B10A1C1B7}"/>
              </a:ext>
              <a:ext uri="{C183D7F6-B498-43B3-948B-1728B52AA6E4}">
                <adec:decorative xmlns:adec="http://schemas.microsoft.com/office/drawing/2017/decorative" val="0"/>
              </a:ext>
            </a:extLst>
          </p:cNvPr>
          <p:cNvPicPr>
            <a:picLocks noChangeAspect="1"/>
          </p:cNvPicPr>
          <p:nvPr/>
        </p:nvPicPr>
        <p:blipFill rotWithShape="1">
          <a:blip r:embed="rId4">
            <a:extLst>
              <a:ext uri="{28A0092B-C50C-407E-A947-70E740481C1C}">
                <a14:useLocalDpi xmlns:a14="http://schemas.microsoft.com/office/drawing/2010/main" val="0"/>
              </a:ext>
            </a:extLst>
          </a:blip>
          <a:srcRect l="453" t="15439" r="-453" b="20541"/>
          <a:stretch/>
        </p:blipFill>
        <p:spPr>
          <a:xfrm>
            <a:off x="4517255" y="3183972"/>
            <a:ext cx="1370384" cy="1091957"/>
          </a:xfrm>
          <a:prstGeom prst="rect">
            <a:avLst/>
          </a:prstGeom>
        </p:spPr>
      </p:pic>
      <p:pic>
        <p:nvPicPr>
          <p:cNvPr id="14" name="Imagen 13">
            <a:extLst>
              <a:ext uri="{FF2B5EF4-FFF2-40B4-BE49-F238E27FC236}">
                <a16:creationId xmlns:a16="http://schemas.microsoft.com/office/drawing/2014/main" id="{78AD0D50-CEAB-4875-8FC7-D883FA47718A}"/>
              </a:ext>
              <a:ext uri="{C183D7F6-B498-43B3-948B-1728B52AA6E4}">
                <adec:decorative xmlns:adec="http://schemas.microsoft.com/office/drawing/2017/decorative" val="0"/>
              </a:ext>
            </a:extLst>
          </p:cNvPr>
          <p:cNvPicPr>
            <a:picLocks noChangeAspect="1"/>
          </p:cNvPicPr>
          <p:nvPr/>
        </p:nvPicPr>
        <p:blipFill rotWithShape="1">
          <a:blip r:embed="rId5">
            <a:extLst>
              <a:ext uri="{28A0092B-C50C-407E-A947-70E740481C1C}">
                <a14:useLocalDpi xmlns:a14="http://schemas.microsoft.com/office/drawing/2010/main" val="0"/>
              </a:ext>
            </a:extLst>
          </a:blip>
          <a:srcRect l="14776" b="36330"/>
          <a:stretch/>
        </p:blipFill>
        <p:spPr>
          <a:xfrm>
            <a:off x="7031134" y="3138561"/>
            <a:ext cx="1145979" cy="1091957"/>
          </a:xfrm>
          <a:prstGeom prst="rect">
            <a:avLst/>
          </a:prstGeom>
        </p:spPr>
      </p:pic>
      <p:sp>
        <p:nvSpPr>
          <p:cNvPr id="15" name="CuadroTexto 14">
            <a:extLst>
              <a:ext uri="{FF2B5EF4-FFF2-40B4-BE49-F238E27FC236}">
                <a16:creationId xmlns:a16="http://schemas.microsoft.com/office/drawing/2014/main" id="{892DDAC4-4E3B-42FD-8F24-EB68A85E8C14}"/>
              </a:ext>
              <a:ext uri="{C183D7F6-B498-43B3-948B-1728B52AA6E4}">
                <adec:decorative xmlns:adec="http://schemas.microsoft.com/office/drawing/2017/decorative" val="0"/>
              </a:ext>
            </a:extLst>
          </p:cNvPr>
          <p:cNvSpPr txBox="1"/>
          <p:nvPr/>
        </p:nvSpPr>
        <p:spPr>
          <a:xfrm>
            <a:off x="380448" y="3259050"/>
            <a:ext cx="1746956" cy="646331"/>
          </a:xfrm>
          <a:prstGeom prst="rect">
            <a:avLst/>
          </a:prstGeom>
          <a:noFill/>
          <a:ln w="19050">
            <a:solidFill>
              <a:srgbClr val="002060"/>
            </a:solidFill>
          </a:ln>
        </p:spPr>
        <p:txBody>
          <a:bodyPr wrap="square" rtlCol="0">
            <a:spAutoFit/>
          </a:bodyPr>
          <a:lstStyle/>
          <a:p>
            <a:pPr algn="ctr" defTabSz="1219169" hangingPunct="0"/>
            <a:r>
              <a:rPr lang="es-MX" sz="1200" b="1" kern="0" dirty="0">
                <a:solidFill>
                  <a:srgbClr val="D5D5D5">
                    <a:lumMod val="10000"/>
                  </a:srgbClr>
                </a:solidFill>
                <a:latin typeface="Helvetica Neue"/>
                <a:sym typeface="Helvetica Neue"/>
              </a:rPr>
              <a:t>Fecha de nacimiento: 22/12/1985</a:t>
            </a:r>
          </a:p>
          <a:p>
            <a:pPr algn="ctr" defTabSz="1219169" hangingPunct="0"/>
            <a:r>
              <a:rPr lang="es-MX" sz="1200" b="1" kern="0" dirty="0">
                <a:solidFill>
                  <a:srgbClr val="D5D5D5">
                    <a:lumMod val="10000"/>
                  </a:srgbClr>
                </a:solidFill>
                <a:latin typeface="Helvetica Neue"/>
                <a:sym typeface="Helvetica Neue"/>
              </a:rPr>
              <a:t>39 años</a:t>
            </a:r>
          </a:p>
        </p:txBody>
      </p:sp>
      <p:sp>
        <p:nvSpPr>
          <p:cNvPr id="16" name="CuadroTexto 15">
            <a:extLst>
              <a:ext uri="{FF2B5EF4-FFF2-40B4-BE49-F238E27FC236}">
                <a16:creationId xmlns:a16="http://schemas.microsoft.com/office/drawing/2014/main" id="{36DEA57A-0F2B-4205-9AEA-CDB8A26DFE03}"/>
              </a:ext>
              <a:ext uri="{C183D7F6-B498-43B3-948B-1728B52AA6E4}">
                <adec:decorative xmlns:adec="http://schemas.microsoft.com/office/drawing/2017/decorative" val="0"/>
              </a:ext>
            </a:extLst>
          </p:cNvPr>
          <p:cNvSpPr txBox="1"/>
          <p:nvPr/>
        </p:nvSpPr>
        <p:spPr>
          <a:xfrm>
            <a:off x="4158761" y="4230518"/>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
            </a:r>
          </a:p>
        </p:txBody>
      </p:sp>
      <p:sp>
        <p:nvSpPr>
          <p:cNvPr id="17" name="CuadroTexto 16">
            <a:extLst>
              <a:ext uri="{FF2B5EF4-FFF2-40B4-BE49-F238E27FC236}">
                <a16:creationId xmlns:a16="http://schemas.microsoft.com/office/drawing/2014/main" id="{AB2E1746-7AB9-4030-9908-3CB3D9894222}"/>
              </a:ext>
              <a:ext uri="{C183D7F6-B498-43B3-948B-1728B52AA6E4}">
                <adec:decorative xmlns:adec="http://schemas.microsoft.com/office/drawing/2017/decorative" val="0"/>
              </a:ext>
            </a:extLst>
          </p:cNvPr>
          <p:cNvSpPr txBox="1"/>
          <p:nvPr/>
        </p:nvSpPr>
        <p:spPr>
          <a:xfrm>
            <a:off x="6560438" y="4212361"/>
            <a:ext cx="2087370" cy="23596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25400" tIns="25400" rIns="25400" bIns="25400" numCol="1" spcCol="38100" rtlCol="0" anchor="ctr">
            <a:spAutoFit/>
          </a:bodyPr>
          <a:lstStyle/>
          <a:p>
            <a:pPr algn="ctr" defTabSz="1219169" hangingPunct="0"/>
            <a:r>
              <a:rPr lang="es-MX" sz="1200" dirty="0">
                <a:solidFill>
                  <a:srgbClr val="D5D5D5">
                    <a:lumMod val="10000"/>
                  </a:srgbClr>
                </a:solidFill>
                <a:latin typeface="Helvetica Neue"/>
                <a:sym typeface="Helvetica Neue"/>
              </a:rPr>
              <a:t>[V2]</a:t>
            </a:r>
          </a:p>
        </p:txBody>
      </p:sp>
    </p:spTree>
    <p:extLst>
      <p:ext uri="{BB962C8B-B14F-4D97-AF65-F5344CB8AC3E}">
        <p14:creationId xmlns:p14="http://schemas.microsoft.com/office/powerpoint/2010/main" val="2376095208"/>
      </p:ext>
    </p:extLst>
  </p:cSld>
  <p:clrMapOvr>
    <a:masterClrMapping/>
  </p:clrMapOvr>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128</TotalTime>
  <Words>97</Words>
  <Application>Microsoft Office PowerPoint</Application>
  <PresentationFormat>Panorámica</PresentationFormat>
  <Paragraphs>24</Paragraphs>
  <Slides>1</Slides>
  <Notes>0</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vt:i4>
      </vt:variant>
    </vt:vector>
  </HeadingPairs>
  <TitlesOfParts>
    <vt:vector size="7" baseType="lpstr">
      <vt:lpstr>Arial</vt:lpstr>
      <vt:lpstr>Calibri</vt:lpstr>
      <vt:lpstr>Calibri Light</vt:lpstr>
      <vt:lpstr>Helvetica Neue</vt:lpstr>
      <vt:lpstr>Helvetica Neue Medium</vt:lpstr>
      <vt:lpstr>Tema de Office</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Usuario Leonardo Adrian De Lira Castanon</dc:creator>
  <cp:lastModifiedBy>Usuario Leonardo Adrian De Lira Castanon</cp:lastModifiedBy>
  <cp:revision>3</cp:revision>
  <dcterms:created xsi:type="dcterms:W3CDTF">2025-11-12T16:18:29Z</dcterms:created>
  <dcterms:modified xsi:type="dcterms:W3CDTF">2025-11-12T18:26:51Z</dcterms:modified>
</cp:coreProperties>
</file>

<file path=docProps/thumbnail.jpeg>
</file>